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40" r:id="rId4"/>
    <p:sldMasterId id="2147484454" r:id="rId5"/>
    <p:sldMasterId id="2147484473" r:id="rId6"/>
  </p:sldMasterIdLst>
  <p:notesMasterIdLst>
    <p:notesMasterId r:id="rId25"/>
  </p:notesMasterIdLst>
  <p:handoutMasterIdLst>
    <p:handoutMasterId r:id="rId26"/>
  </p:handoutMasterIdLst>
  <p:sldIdLst>
    <p:sldId id="411" r:id="rId7"/>
    <p:sldId id="257" r:id="rId8"/>
    <p:sldId id="429" r:id="rId9"/>
    <p:sldId id="289" r:id="rId10"/>
    <p:sldId id="261" r:id="rId11"/>
    <p:sldId id="340" r:id="rId12"/>
    <p:sldId id="259" r:id="rId13"/>
    <p:sldId id="260" r:id="rId14"/>
    <p:sldId id="294" r:id="rId15"/>
    <p:sldId id="267" r:id="rId16"/>
    <p:sldId id="295" r:id="rId17"/>
    <p:sldId id="311" r:id="rId18"/>
    <p:sldId id="266" r:id="rId19"/>
    <p:sldId id="265" r:id="rId20"/>
    <p:sldId id="428" r:id="rId21"/>
    <p:sldId id="298" r:id="rId22"/>
    <p:sldId id="272" r:id="rId23"/>
    <p:sldId id="427" r:id="rId24"/>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72976-CA92-BC03-3EF9-599F384A53EE}" name="Hunt, Christine" initials="HC" userId="S::CHUNT@hdrinc.com::bd9c72f9-8a8c-49bd-a355-ceb0691025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rdovsky, Melissa" initials="BM" lastIdx="1" clrIdx="0">
    <p:extLst>
      <p:ext uri="{19B8F6BF-5375-455C-9EA6-DF929625EA0E}">
        <p15:presenceInfo xmlns:p15="http://schemas.microsoft.com/office/powerpoint/2012/main" userId="S::MBORDOVSKY@hdrinc.com::5be3fe5f-b68a-4cc2-b62f-2a5938c1bb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4"/>
    <a:srgbClr val="009999"/>
    <a:srgbClr val="FF8C05"/>
    <a:srgbClr val="FF6036"/>
    <a:srgbClr val="00FF00"/>
    <a:srgbClr val="FCFCFE"/>
    <a:srgbClr val="A6A3A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22" autoAdjust="0"/>
    <p:restoredTop sz="75141" autoAdjust="0"/>
  </p:normalViewPr>
  <p:slideViewPr>
    <p:cSldViewPr snapToGrid="0">
      <p:cViewPr varScale="1">
        <p:scale>
          <a:sx n="119" d="100"/>
          <a:sy n="119" d="100"/>
        </p:scale>
        <p:origin x="5196" y="84"/>
      </p:cViewPr>
      <p:guideLst>
        <p:guide pos="3840"/>
        <p:guide orient="horz" pos="2160"/>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52" d="100"/>
          <a:sy n="152" d="100"/>
        </p:scale>
        <p:origin x="48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1F4186-9D29-453F-9C09-05C56528FC92}"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1843D233-F006-4BA9-8E4D-C79DD166E38C}">
      <dgm:prSet/>
      <dgm:spPr/>
      <dgm:t>
        <a:bodyPr/>
        <a:lstStyle/>
        <a:p>
          <a:r>
            <a:rPr lang="en-US" dirty="0"/>
            <a:t>Types of wildlife crossings in Nevada</a:t>
          </a:r>
        </a:p>
      </dgm:t>
    </dgm:pt>
    <dgm:pt modelId="{3CAA1D77-8568-40EB-AAF9-F5BF44A1BA6B}" type="parTrans" cxnId="{38A79113-AC5B-4F08-834F-AF5C19A88AA4}">
      <dgm:prSet/>
      <dgm:spPr/>
      <dgm:t>
        <a:bodyPr/>
        <a:lstStyle/>
        <a:p>
          <a:endParaRPr lang="en-US"/>
        </a:p>
      </dgm:t>
    </dgm:pt>
    <dgm:pt modelId="{80983452-4F52-4C07-A78B-9DB9B486715D}" type="sibTrans" cxnId="{38A79113-AC5B-4F08-834F-AF5C19A88AA4}">
      <dgm:prSet/>
      <dgm:spPr/>
      <dgm:t>
        <a:bodyPr/>
        <a:lstStyle/>
        <a:p>
          <a:endParaRPr lang="en-US"/>
        </a:p>
      </dgm:t>
    </dgm:pt>
    <dgm:pt modelId="{4E99A85E-B4E3-4530-9242-B9614702E81B}">
      <dgm:prSet/>
      <dgm:spPr/>
      <dgm:t>
        <a:bodyPr/>
        <a:lstStyle/>
        <a:p>
          <a:r>
            <a:rPr lang="en-US"/>
            <a:t>Overpass/Land Bridge</a:t>
          </a:r>
        </a:p>
      </dgm:t>
    </dgm:pt>
    <dgm:pt modelId="{673098E8-6684-4F8A-8F2E-363164ECD817}" type="parTrans" cxnId="{179D45AF-20EF-4416-9AE1-5A8BCCB91DF1}">
      <dgm:prSet/>
      <dgm:spPr/>
      <dgm:t>
        <a:bodyPr/>
        <a:lstStyle/>
        <a:p>
          <a:endParaRPr lang="en-US"/>
        </a:p>
      </dgm:t>
    </dgm:pt>
    <dgm:pt modelId="{67D56CF0-00AF-4FC6-883C-621976103E51}" type="sibTrans" cxnId="{179D45AF-20EF-4416-9AE1-5A8BCCB91DF1}">
      <dgm:prSet/>
      <dgm:spPr/>
      <dgm:t>
        <a:bodyPr/>
        <a:lstStyle/>
        <a:p>
          <a:endParaRPr lang="en-US"/>
        </a:p>
      </dgm:t>
    </dgm:pt>
    <dgm:pt modelId="{8FCF6EF3-F72F-4EFD-9A86-C9377D8420BE}">
      <dgm:prSet/>
      <dgm:spPr/>
      <dgm:t>
        <a:bodyPr/>
        <a:lstStyle/>
        <a:p>
          <a:r>
            <a:rPr lang="en-US"/>
            <a:t>Underpass/Tunnel</a:t>
          </a:r>
        </a:p>
      </dgm:t>
    </dgm:pt>
    <dgm:pt modelId="{204E7A6F-FFD8-4115-9888-1CCD1E7E254B}" type="parTrans" cxnId="{3B5FA267-EC24-490B-BED9-E5F9D30439BA}">
      <dgm:prSet/>
      <dgm:spPr/>
      <dgm:t>
        <a:bodyPr/>
        <a:lstStyle/>
        <a:p>
          <a:endParaRPr lang="en-US"/>
        </a:p>
      </dgm:t>
    </dgm:pt>
    <dgm:pt modelId="{4D58ED1D-3195-404B-AD2C-9D88C2704483}" type="sibTrans" cxnId="{3B5FA267-EC24-490B-BED9-E5F9D30439BA}">
      <dgm:prSet/>
      <dgm:spPr/>
      <dgm:t>
        <a:bodyPr/>
        <a:lstStyle/>
        <a:p>
          <a:endParaRPr lang="en-US"/>
        </a:p>
      </dgm:t>
    </dgm:pt>
    <dgm:pt modelId="{0C65F27B-B2E0-4761-873B-306D467B64E9}">
      <dgm:prSet/>
      <dgm:spPr/>
      <dgm:t>
        <a:bodyPr/>
        <a:lstStyle/>
        <a:p>
          <a:r>
            <a:rPr lang="en-US"/>
            <a:t>Reinforced Concrete Box (RCB) Culverts</a:t>
          </a:r>
        </a:p>
      </dgm:t>
    </dgm:pt>
    <dgm:pt modelId="{39294AA2-8999-4EBF-9A96-24888AAEF791}" type="parTrans" cxnId="{9C97CC2B-0DDF-462E-BDE9-7F8EB431D34F}">
      <dgm:prSet/>
      <dgm:spPr/>
      <dgm:t>
        <a:bodyPr/>
        <a:lstStyle/>
        <a:p>
          <a:endParaRPr lang="en-US"/>
        </a:p>
      </dgm:t>
    </dgm:pt>
    <dgm:pt modelId="{49FD8E68-27F1-446C-87F5-48A040A56137}" type="sibTrans" cxnId="{9C97CC2B-0DDF-462E-BDE9-7F8EB431D34F}">
      <dgm:prSet/>
      <dgm:spPr/>
      <dgm:t>
        <a:bodyPr/>
        <a:lstStyle/>
        <a:p>
          <a:endParaRPr lang="en-US"/>
        </a:p>
      </dgm:t>
    </dgm:pt>
    <dgm:pt modelId="{815817DB-0BC5-47F0-8D07-7E1F88BC09B2}">
      <dgm:prSet/>
      <dgm:spPr/>
      <dgm:t>
        <a:bodyPr/>
        <a:lstStyle/>
        <a:p>
          <a:r>
            <a:rPr lang="en-US"/>
            <a:t>Corrugated Metal Pipe (CMP) Culverts </a:t>
          </a:r>
        </a:p>
      </dgm:t>
    </dgm:pt>
    <dgm:pt modelId="{F006609D-D8DA-4DA0-936E-2EFACD6218F4}" type="parTrans" cxnId="{9B24A241-B6D6-459E-9ACC-B5B032333AA5}">
      <dgm:prSet/>
      <dgm:spPr/>
      <dgm:t>
        <a:bodyPr/>
        <a:lstStyle/>
        <a:p>
          <a:endParaRPr lang="en-US"/>
        </a:p>
      </dgm:t>
    </dgm:pt>
    <dgm:pt modelId="{8BC10777-F7ED-4686-80B5-C04DB3DC8F22}" type="sibTrans" cxnId="{9B24A241-B6D6-459E-9ACC-B5B032333AA5}">
      <dgm:prSet/>
      <dgm:spPr/>
      <dgm:t>
        <a:bodyPr/>
        <a:lstStyle/>
        <a:p>
          <a:endParaRPr lang="en-US"/>
        </a:p>
      </dgm:t>
    </dgm:pt>
    <dgm:pt modelId="{086AC564-720E-45A8-A072-FCEB2538C2E5}" type="pres">
      <dgm:prSet presAssocID="{5D1F4186-9D29-453F-9C09-05C56528FC92}" presName="Name0" presStyleCnt="0">
        <dgm:presLayoutVars>
          <dgm:dir/>
          <dgm:animLvl val="lvl"/>
          <dgm:resizeHandles val="exact"/>
        </dgm:presLayoutVars>
      </dgm:prSet>
      <dgm:spPr/>
    </dgm:pt>
    <dgm:pt modelId="{8AFBC9EC-2CF3-4962-A775-5B6BE4E5B505}" type="pres">
      <dgm:prSet presAssocID="{1843D233-F006-4BA9-8E4D-C79DD166E38C}" presName="linNode" presStyleCnt="0"/>
      <dgm:spPr/>
    </dgm:pt>
    <dgm:pt modelId="{88119E8D-DEA1-4F9F-9CBA-FC4ADDE4A011}" type="pres">
      <dgm:prSet presAssocID="{1843D233-F006-4BA9-8E4D-C79DD166E38C}" presName="parentText" presStyleLbl="node1" presStyleIdx="0" presStyleCnt="1">
        <dgm:presLayoutVars>
          <dgm:chMax val="1"/>
          <dgm:bulletEnabled val="1"/>
        </dgm:presLayoutVars>
      </dgm:prSet>
      <dgm:spPr/>
    </dgm:pt>
    <dgm:pt modelId="{03B4F3FA-4D31-4768-9014-46042F7E111B}" type="pres">
      <dgm:prSet presAssocID="{1843D233-F006-4BA9-8E4D-C79DD166E38C}" presName="descendantText" presStyleLbl="alignAccFollowNode1" presStyleIdx="0" presStyleCnt="1">
        <dgm:presLayoutVars>
          <dgm:bulletEnabled val="1"/>
        </dgm:presLayoutVars>
      </dgm:prSet>
      <dgm:spPr/>
    </dgm:pt>
  </dgm:ptLst>
  <dgm:cxnLst>
    <dgm:cxn modelId="{38A79113-AC5B-4F08-834F-AF5C19A88AA4}" srcId="{5D1F4186-9D29-453F-9C09-05C56528FC92}" destId="{1843D233-F006-4BA9-8E4D-C79DD166E38C}" srcOrd="0" destOrd="0" parTransId="{3CAA1D77-8568-40EB-AAF9-F5BF44A1BA6B}" sibTransId="{80983452-4F52-4C07-A78B-9DB9B486715D}"/>
    <dgm:cxn modelId="{28F5B017-9D59-4C07-8B52-C39E60D18762}" type="presOf" srcId="{5D1F4186-9D29-453F-9C09-05C56528FC92}" destId="{086AC564-720E-45A8-A072-FCEB2538C2E5}" srcOrd="0" destOrd="0" presId="urn:microsoft.com/office/officeart/2005/8/layout/vList5"/>
    <dgm:cxn modelId="{E3A9FD19-EEB4-4065-A6F7-3F29AC45947B}" type="presOf" srcId="{4E99A85E-B4E3-4530-9242-B9614702E81B}" destId="{03B4F3FA-4D31-4768-9014-46042F7E111B}" srcOrd="0" destOrd="0" presId="urn:microsoft.com/office/officeart/2005/8/layout/vList5"/>
    <dgm:cxn modelId="{9C97CC2B-0DDF-462E-BDE9-7F8EB431D34F}" srcId="{1843D233-F006-4BA9-8E4D-C79DD166E38C}" destId="{0C65F27B-B2E0-4761-873B-306D467B64E9}" srcOrd="2" destOrd="0" parTransId="{39294AA2-8999-4EBF-9A96-24888AAEF791}" sibTransId="{49FD8E68-27F1-446C-87F5-48A040A56137}"/>
    <dgm:cxn modelId="{9B24A241-B6D6-459E-9ACC-B5B032333AA5}" srcId="{1843D233-F006-4BA9-8E4D-C79DD166E38C}" destId="{815817DB-0BC5-47F0-8D07-7E1F88BC09B2}" srcOrd="3" destOrd="0" parTransId="{F006609D-D8DA-4DA0-936E-2EFACD6218F4}" sibTransId="{8BC10777-F7ED-4686-80B5-C04DB3DC8F22}"/>
    <dgm:cxn modelId="{3B5FA267-EC24-490B-BED9-E5F9D30439BA}" srcId="{1843D233-F006-4BA9-8E4D-C79DD166E38C}" destId="{8FCF6EF3-F72F-4EFD-9A86-C9377D8420BE}" srcOrd="1" destOrd="0" parTransId="{204E7A6F-FFD8-4115-9888-1CCD1E7E254B}" sibTransId="{4D58ED1D-3195-404B-AD2C-9D88C2704483}"/>
    <dgm:cxn modelId="{873DFC9B-5DA1-47C0-8DD4-1664D94A7958}" type="presOf" srcId="{0C65F27B-B2E0-4761-873B-306D467B64E9}" destId="{03B4F3FA-4D31-4768-9014-46042F7E111B}" srcOrd="0" destOrd="2" presId="urn:microsoft.com/office/officeart/2005/8/layout/vList5"/>
    <dgm:cxn modelId="{179D45AF-20EF-4416-9AE1-5A8BCCB91DF1}" srcId="{1843D233-F006-4BA9-8E4D-C79DD166E38C}" destId="{4E99A85E-B4E3-4530-9242-B9614702E81B}" srcOrd="0" destOrd="0" parTransId="{673098E8-6684-4F8A-8F2E-363164ECD817}" sibTransId="{67D56CF0-00AF-4FC6-883C-621976103E51}"/>
    <dgm:cxn modelId="{E2C152E1-EA09-4E3A-8EFD-DF9EE840E7F8}" type="presOf" srcId="{1843D233-F006-4BA9-8E4D-C79DD166E38C}" destId="{88119E8D-DEA1-4F9F-9CBA-FC4ADDE4A011}" srcOrd="0" destOrd="0" presId="urn:microsoft.com/office/officeart/2005/8/layout/vList5"/>
    <dgm:cxn modelId="{346F5CEA-1383-447C-8549-B7FD357F0B64}" type="presOf" srcId="{8FCF6EF3-F72F-4EFD-9A86-C9377D8420BE}" destId="{03B4F3FA-4D31-4768-9014-46042F7E111B}" srcOrd="0" destOrd="1" presId="urn:microsoft.com/office/officeart/2005/8/layout/vList5"/>
    <dgm:cxn modelId="{4B2B55F4-4BBD-43AB-9A45-1D972B94B7AE}" type="presOf" srcId="{815817DB-0BC5-47F0-8D07-7E1F88BC09B2}" destId="{03B4F3FA-4D31-4768-9014-46042F7E111B}" srcOrd="0" destOrd="3" presId="urn:microsoft.com/office/officeart/2005/8/layout/vList5"/>
    <dgm:cxn modelId="{09D7BCCF-8620-40F4-9674-676D7713577E}" type="presParOf" srcId="{086AC564-720E-45A8-A072-FCEB2538C2E5}" destId="{8AFBC9EC-2CF3-4962-A775-5B6BE4E5B505}" srcOrd="0" destOrd="0" presId="urn:microsoft.com/office/officeart/2005/8/layout/vList5"/>
    <dgm:cxn modelId="{94B42886-9765-4E67-93BE-B6F32484533D}" type="presParOf" srcId="{8AFBC9EC-2CF3-4962-A775-5B6BE4E5B505}" destId="{88119E8D-DEA1-4F9F-9CBA-FC4ADDE4A011}" srcOrd="0" destOrd="0" presId="urn:microsoft.com/office/officeart/2005/8/layout/vList5"/>
    <dgm:cxn modelId="{46039F68-6CE4-4882-B330-FF00C379C0AE}" type="presParOf" srcId="{8AFBC9EC-2CF3-4962-A775-5B6BE4E5B505}" destId="{03B4F3FA-4D31-4768-9014-46042F7E111B}"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1F4186-9D29-453F-9C09-05C56528FC9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843D233-F006-4BA9-8E4D-C79DD166E38C}">
      <dgm:prSet/>
      <dgm:spPr/>
      <dgm:t>
        <a:bodyPr/>
        <a:lstStyle/>
        <a:p>
          <a:r>
            <a:rPr lang="en-US" dirty="0"/>
            <a:t>Overpass/Land Bridge</a:t>
          </a:r>
        </a:p>
      </dgm:t>
    </dgm:pt>
    <dgm:pt modelId="{3CAA1D77-8568-40EB-AAF9-F5BF44A1BA6B}" type="parTrans" cxnId="{38A79113-AC5B-4F08-834F-AF5C19A88AA4}">
      <dgm:prSet/>
      <dgm:spPr/>
      <dgm:t>
        <a:bodyPr/>
        <a:lstStyle/>
        <a:p>
          <a:endParaRPr lang="en-US"/>
        </a:p>
      </dgm:t>
    </dgm:pt>
    <dgm:pt modelId="{80983452-4F52-4C07-A78B-9DB9B486715D}" type="sibTrans" cxnId="{38A79113-AC5B-4F08-834F-AF5C19A88AA4}">
      <dgm:prSet/>
      <dgm:spPr/>
      <dgm:t>
        <a:bodyPr/>
        <a:lstStyle/>
        <a:p>
          <a:endParaRPr lang="en-US"/>
        </a:p>
      </dgm:t>
    </dgm:pt>
    <dgm:pt modelId="{4E99A85E-B4E3-4530-9242-B9614702E81B}">
      <dgm:prSet custT="1"/>
      <dgm:spPr/>
      <dgm:t>
        <a:bodyPr/>
        <a:lstStyle/>
        <a:p>
          <a:r>
            <a:rPr lang="en-US" sz="1500" dirty="0"/>
            <a:t>Multiple species accessible</a:t>
          </a:r>
        </a:p>
      </dgm:t>
    </dgm:pt>
    <dgm:pt modelId="{673098E8-6684-4F8A-8F2E-363164ECD817}" type="parTrans" cxnId="{179D45AF-20EF-4416-9AE1-5A8BCCB91DF1}">
      <dgm:prSet/>
      <dgm:spPr/>
      <dgm:t>
        <a:bodyPr/>
        <a:lstStyle/>
        <a:p>
          <a:endParaRPr lang="en-US"/>
        </a:p>
      </dgm:t>
    </dgm:pt>
    <dgm:pt modelId="{67D56CF0-00AF-4FC6-883C-621976103E51}" type="sibTrans" cxnId="{179D45AF-20EF-4416-9AE1-5A8BCCB91DF1}">
      <dgm:prSet/>
      <dgm:spPr/>
      <dgm:t>
        <a:bodyPr/>
        <a:lstStyle/>
        <a:p>
          <a:endParaRPr lang="en-US"/>
        </a:p>
      </dgm:t>
    </dgm:pt>
    <dgm:pt modelId="{852FFA79-B21A-4ED5-A873-9EC1655F4C5B}">
      <dgm:prSet/>
      <dgm:spPr/>
      <dgm:t>
        <a:bodyPr/>
        <a:lstStyle/>
        <a:p>
          <a:r>
            <a:rPr lang="en-US" dirty="0"/>
            <a:t>Underpass Tunnel</a:t>
          </a:r>
        </a:p>
      </dgm:t>
    </dgm:pt>
    <dgm:pt modelId="{DECFAAAD-6359-4712-9EBF-8425B51B0529}" type="parTrans" cxnId="{94A699DA-4F18-46BE-83A8-8F9345989B3E}">
      <dgm:prSet/>
      <dgm:spPr/>
      <dgm:t>
        <a:bodyPr/>
        <a:lstStyle/>
        <a:p>
          <a:endParaRPr lang="en-US"/>
        </a:p>
      </dgm:t>
    </dgm:pt>
    <dgm:pt modelId="{A9F3ABDB-8078-45BD-8170-7CF838953FD3}" type="sibTrans" cxnId="{94A699DA-4F18-46BE-83A8-8F9345989B3E}">
      <dgm:prSet/>
      <dgm:spPr/>
      <dgm:t>
        <a:bodyPr/>
        <a:lstStyle/>
        <a:p>
          <a:endParaRPr lang="en-US"/>
        </a:p>
      </dgm:t>
    </dgm:pt>
    <dgm:pt modelId="{45FD2642-1C38-4640-B510-FE727166963D}">
      <dgm:prSet custT="1"/>
      <dgm:spPr/>
      <dgm:t>
        <a:bodyPr/>
        <a:lstStyle/>
        <a:p>
          <a:endParaRPr lang="en-US" sz="1500" dirty="0">
            <a:highlight>
              <a:srgbClr val="FCFCFE"/>
            </a:highlight>
          </a:endParaRPr>
        </a:p>
      </dgm:t>
    </dgm:pt>
    <dgm:pt modelId="{F8F1B3BA-BFB2-46C2-ABF4-F88A15635F7F}" type="parTrans" cxnId="{17CAF4B5-47AF-4428-8A59-820F665B856C}">
      <dgm:prSet/>
      <dgm:spPr/>
      <dgm:t>
        <a:bodyPr/>
        <a:lstStyle/>
        <a:p>
          <a:endParaRPr lang="en-US"/>
        </a:p>
      </dgm:t>
    </dgm:pt>
    <dgm:pt modelId="{13CE0BB3-B2D3-4DB2-9E21-0EF12DA3DA26}" type="sibTrans" cxnId="{17CAF4B5-47AF-4428-8A59-820F665B856C}">
      <dgm:prSet/>
      <dgm:spPr/>
      <dgm:t>
        <a:bodyPr/>
        <a:lstStyle/>
        <a:p>
          <a:endParaRPr lang="en-US"/>
        </a:p>
      </dgm:t>
    </dgm:pt>
    <dgm:pt modelId="{670EDCA9-9F6C-4815-8DFA-2A244E04928A}">
      <dgm:prSet/>
      <dgm:spPr/>
      <dgm:t>
        <a:bodyPr/>
        <a:lstStyle/>
        <a:p>
          <a:r>
            <a:rPr lang="en-US" dirty="0"/>
            <a:t>RCB and CMP culvert conversions</a:t>
          </a:r>
        </a:p>
      </dgm:t>
    </dgm:pt>
    <dgm:pt modelId="{3698DD8A-A71C-4FE4-BC3F-4684D43C87CF}" type="parTrans" cxnId="{D05A2A9C-AD76-4272-A345-B3026001B65B}">
      <dgm:prSet/>
      <dgm:spPr/>
      <dgm:t>
        <a:bodyPr/>
        <a:lstStyle/>
        <a:p>
          <a:endParaRPr lang="en-US"/>
        </a:p>
      </dgm:t>
    </dgm:pt>
    <dgm:pt modelId="{6119158F-3159-4A1B-9424-5209D1209625}" type="sibTrans" cxnId="{D05A2A9C-AD76-4272-A345-B3026001B65B}">
      <dgm:prSet/>
      <dgm:spPr/>
      <dgm:t>
        <a:bodyPr/>
        <a:lstStyle/>
        <a:p>
          <a:endParaRPr lang="en-US"/>
        </a:p>
      </dgm:t>
    </dgm:pt>
    <dgm:pt modelId="{3843FD16-91DD-4A9A-B2CD-8A9CD8F17CE9}">
      <dgm:prSet/>
      <dgm:spPr/>
      <dgm:t>
        <a:bodyPr/>
        <a:lstStyle/>
        <a:p>
          <a:r>
            <a:rPr lang="en-US" dirty="0"/>
            <a:t>Provides connectivity for other species such as kitfoxes, coyotes, badgers, and reptiles, such as the Mojave desert tortoise</a:t>
          </a:r>
        </a:p>
      </dgm:t>
    </dgm:pt>
    <dgm:pt modelId="{07BDE16F-1488-448B-B514-99E7E4F58260}" type="parTrans" cxnId="{0D49FAA6-1DC5-4086-A4A0-EF7B9EDC9DEC}">
      <dgm:prSet/>
      <dgm:spPr/>
      <dgm:t>
        <a:bodyPr/>
        <a:lstStyle/>
        <a:p>
          <a:endParaRPr lang="en-US"/>
        </a:p>
      </dgm:t>
    </dgm:pt>
    <dgm:pt modelId="{7F8211E1-1D4B-4D95-82F7-1EF789A09408}" type="sibTrans" cxnId="{0D49FAA6-1DC5-4086-A4A0-EF7B9EDC9DEC}">
      <dgm:prSet/>
      <dgm:spPr/>
      <dgm:t>
        <a:bodyPr/>
        <a:lstStyle/>
        <a:p>
          <a:endParaRPr lang="en-US"/>
        </a:p>
      </dgm:t>
    </dgm:pt>
    <dgm:pt modelId="{8F399AEB-BDBB-467B-89B4-3DDD15B06C73}">
      <dgm:prSet custT="1"/>
      <dgm:spPr/>
      <dgm:t>
        <a:bodyPr/>
        <a:lstStyle/>
        <a:p>
          <a:r>
            <a:rPr lang="en-US" sz="1500" dirty="0"/>
            <a:t>Overpass/Land Bridges allow for the movement of wildlife across transportation networks that transect their habitat.</a:t>
          </a:r>
        </a:p>
      </dgm:t>
    </dgm:pt>
    <dgm:pt modelId="{551272A1-7734-42E7-9BDC-19B959495430}" type="parTrans" cxnId="{73BF97F8-4377-45A9-AF05-7C6310CE3D3F}">
      <dgm:prSet/>
      <dgm:spPr/>
      <dgm:t>
        <a:bodyPr/>
        <a:lstStyle/>
        <a:p>
          <a:endParaRPr lang="en-US"/>
        </a:p>
      </dgm:t>
    </dgm:pt>
    <dgm:pt modelId="{8AA84770-5A7F-4ADC-8C29-E1F68B7ECF86}" type="sibTrans" cxnId="{73BF97F8-4377-45A9-AF05-7C6310CE3D3F}">
      <dgm:prSet/>
      <dgm:spPr/>
      <dgm:t>
        <a:bodyPr/>
        <a:lstStyle/>
        <a:p>
          <a:endParaRPr lang="en-US"/>
        </a:p>
      </dgm:t>
    </dgm:pt>
    <dgm:pt modelId="{983D4124-9601-4E9D-8D6B-329FAE1D7DF8}">
      <dgm:prSet custT="1"/>
      <dgm:spPr/>
      <dgm:t>
        <a:bodyPr/>
        <a:lstStyle/>
        <a:p>
          <a:endParaRPr lang="en-US" sz="1500" dirty="0"/>
        </a:p>
      </dgm:t>
    </dgm:pt>
    <dgm:pt modelId="{15D76931-B30D-47AF-A10F-7EA2506BB260}" type="parTrans" cxnId="{AE265968-5D2C-4B59-9950-7D7111A2514C}">
      <dgm:prSet/>
      <dgm:spPr/>
      <dgm:t>
        <a:bodyPr/>
        <a:lstStyle/>
        <a:p>
          <a:endParaRPr lang="en-US"/>
        </a:p>
      </dgm:t>
    </dgm:pt>
    <dgm:pt modelId="{553EB633-1C80-4B73-B095-ED08EBB03A06}" type="sibTrans" cxnId="{AE265968-5D2C-4B59-9950-7D7111A2514C}">
      <dgm:prSet/>
      <dgm:spPr/>
      <dgm:t>
        <a:bodyPr/>
        <a:lstStyle/>
        <a:p>
          <a:endParaRPr lang="en-US"/>
        </a:p>
      </dgm:t>
    </dgm:pt>
    <dgm:pt modelId="{926CA6F6-EC50-4720-892A-AF008FB47171}">
      <dgm:prSet custT="1"/>
      <dgm:spPr/>
      <dgm:t>
        <a:bodyPr/>
        <a:lstStyle/>
        <a:p>
          <a:r>
            <a:rPr lang="en-US" sz="1500" dirty="0"/>
            <a:t>Focused on larger wildlife species</a:t>
          </a:r>
        </a:p>
      </dgm:t>
    </dgm:pt>
    <dgm:pt modelId="{4ADCB77D-4218-4BB2-9F93-C9CFBB4BA9AC}" type="parTrans" cxnId="{8CD0DDDC-A226-4152-BA3E-AEF2B20252CE}">
      <dgm:prSet/>
      <dgm:spPr/>
      <dgm:t>
        <a:bodyPr/>
        <a:lstStyle/>
        <a:p>
          <a:endParaRPr lang="en-US"/>
        </a:p>
      </dgm:t>
    </dgm:pt>
    <dgm:pt modelId="{4B510D2D-1B78-41CD-9AD8-17346BA46050}" type="sibTrans" cxnId="{8CD0DDDC-A226-4152-BA3E-AEF2B20252CE}">
      <dgm:prSet/>
      <dgm:spPr/>
      <dgm:t>
        <a:bodyPr/>
        <a:lstStyle/>
        <a:p>
          <a:endParaRPr lang="en-US"/>
        </a:p>
      </dgm:t>
    </dgm:pt>
    <dgm:pt modelId="{6D5644C9-C03F-48A3-AA8F-4A8066F7477E}">
      <dgm:prSet custT="1"/>
      <dgm:spPr/>
      <dgm:t>
        <a:bodyPr/>
        <a:lstStyle/>
        <a:p>
          <a:endParaRPr lang="en-US" sz="1500" dirty="0">
            <a:highlight>
              <a:srgbClr val="FCFCFE"/>
            </a:highlight>
          </a:endParaRPr>
        </a:p>
      </dgm:t>
    </dgm:pt>
    <dgm:pt modelId="{82F8690E-C35F-47F3-9562-6362CB99B525}" type="parTrans" cxnId="{B0B2D9E7-F4BA-4643-A50D-2864C8AA79E2}">
      <dgm:prSet/>
      <dgm:spPr/>
      <dgm:t>
        <a:bodyPr/>
        <a:lstStyle/>
        <a:p>
          <a:endParaRPr lang="en-US"/>
        </a:p>
      </dgm:t>
    </dgm:pt>
    <dgm:pt modelId="{C0F27008-1BEA-403B-96F0-F52A3C4B1902}" type="sibTrans" cxnId="{B0B2D9E7-F4BA-4643-A50D-2864C8AA79E2}">
      <dgm:prSet/>
      <dgm:spPr/>
      <dgm:t>
        <a:bodyPr/>
        <a:lstStyle/>
        <a:p>
          <a:endParaRPr lang="en-US"/>
        </a:p>
      </dgm:t>
    </dgm:pt>
    <dgm:pt modelId="{48FB7350-AC58-46F2-A543-C62998207C23}">
      <dgm:prSet custT="1"/>
      <dgm:spPr/>
      <dgm:t>
        <a:bodyPr/>
        <a:lstStyle/>
        <a:p>
          <a:endParaRPr lang="en-US" sz="1500" dirty="0">
            <a:highlight>
              <a:srgbClr val="FCFCFE"/>
            </a:highlight>
          </a:endParaRPr>
        </a:p>
      </dgm:t>
    </dgm:pt>
    <dgm:pt modelId="{647D44A7-28F5-43B3-A5D8-6C3410F8F984}" type="parTrans" cxnId="{286B2A7E-BB6E-4E46-A52F-40EA42AD986E}">
      <dgm:prSet/>
      <dgm:spPr/>
      <dgm:t>
        <a:bodyPr/>
        <a:lstStyle/>
        <a:p>
          <a:endParaRPr lang="en-US"/>
        </a:p>
      </dgm:t>
    </dgm:pt>
    <dgm:pt modelId="{42240237-8BCD-4024-935E-3A11592B53A8}" type="sibTrans" cxnId="{286B2A7E-BB6E-4E46-A52F-40EA42AD986E}">
      <dgm:prSet/>
      <dgm:spPr/>
      <dgm:t>
        <a:bodyPr/>
        <a:lstStyle/>
        <a:p>
          <a:endParaRPr lang="en-US"/>
        </a:p>
      </dgm:t>
    </dgm:pt>
    <dgm:pt modelId="{66458F9E-3113-4E40-AF79-49FE1F4C5C8B}">
      <dgm:prSet custT="1"/>
      <dgm:spPr/>
      <dgm:t>
        <a:bodyPr/>
        <a:lstStyle/>
        <a:p>
          <a:r>
            <a:rPr lang="en-US" sz="1800" dirty="0"/>
            <a:t>Accessible to a broader range of species</a:t>
          </a:r>
        </a:p>
      </dgm:t>
    </dgm:pt>
    <dgm:pt modelId="{AF33B3C6-45D7-4A9F-A03A-8E103A1A6F27}" type="parTrans" cxnId="{B642583F-A4A0-4938-8346-535010F0DACE}">
      <dgm:prSet/>
      <dgm:spPr/>
      <dgm:t>
        <a:bodyPr/>
        <a:lstStyle/>
        <a:p>
          <a:endParaRPr lang="en-US"/>
        </a:p>
      </dgm:t>
    </dgm:pt>
    <dgm:pt modelId="{CFC73413-8998-4218-93F9-29DAFAAB5CDE}" type="sibTrans" cxnId="{B642583F-A4A0-4938-8346-535010F0DACE}">
      <dgm:prSet/>
      <dgm:spPr/>
      <dgm:t>
        <a:bodyPr/>
        <a:lstStyle/>
        <a:p>
          <a:endParaRPr lang="en-US"/>
        </a:p>
      </dgm:t>
    </dgm:pt>
    <dgm:pt modelId="{F7F0DE06-A0DD-4023-AC10-69D75C8BF0EB}">
      <dgm:prSet custT="1"/>
      <dgm:spPr/>
      <dgm:t>
        <a:bodyPr/>
        <a:lstStyle/>
        <a:p>
          <a:r>
            <a:rPr lang="en-US" sz="1800" dirty="0"/>
            <a:t>Caters to both large and small species who may prefer concealment</a:t>
          </a:r>
        </a:p>
      </dgm:t>
    </dgm:pt>
    <dgm:pt modelId="{B5B51286-1192-4F36-B6C0-1D9F1455625F}" type="parTrans" cxnId="{8CD14831-ECCC-492B-AEE5-4F47A38EABFF}">
      <dgm:prSet/>
      <dgm:spPr/>
      <dgm:t>
        <a:bodyPr/>
        <a:lstStyle/>
        <a:p>
          <a:endParaRPr lang="en-US"/>
        </a:p>
      </dgm:t>
    </dgm:pt>
    <dgm:pt modelId="{64B3B2DC-D35A-4B3A-8CCD-0DC0E843E8AD}" type="sibTrans" cxnId="{8CD14831-ECCC-492B-AEE5-4F47A38EABFF}">
      <dgm:prSet/>
      <dgm:spPr/>
      <dgm:t>
        <a:bodyPr/>
        <a:lstStyle/>
        <a:p>
          <a:endParaRPr lang="en-US"/>
        </a:p>
      </dgm:t>
    </dgm:pt>
    <dgm:pt modelId="{A142E026-E322-4E80-A82A-09FD233AA068}">
      <dgm:prSet/>
      <dgm:spPr/>
      <dgm:t>
        <a:bodyPr/>
        <a:lstStyle/>
        <a:p>
          <a:endParaRPr lang="en-US" dirty="0"/>
        </a:p>
      </dgm:t>
    </dgm:pt>
    <dgm:pt modelId="{7133AB0C-C678-46EB-842D-30D724E8F09D}" type="parTrans" cxnId="{A7BAEDF0-1C1C-418B-8705-79F62462C5D6}">
      <dgm:prSet/>
      <dgm:spPr/>
      <dgm:t>
        <a:bodyPr/>
        <a:lstStyle/>
        <a:p>
          <a:endParaRPr lang="en-US"/>
        </a:p>
      </dgm:t>
    </dgm:pt>
    <dgm:pt modelId="{1C0BAADE-060D-48D6-A8A1-A99B410F8BDC}" type="sibTrans" cxnId="{A7BAEDF0-1C1C-418B-8705-79F62462C5D6}">
      <dgm:prSet/>
      <dgm:spPr/>
      <dgm:t>
        <a:bodyPr/>
        <a:lstStyle/>
        <a:p>
          <a:endParaRPr lang="en-US"/>
        </a:p>
      </dgm:t>
    </dgm:pt>
    <dgm:pt modelId="{D473C070-4C15-449F-BD10-2108DA74C74C}">
      <dgm:prSet/>
      <dgm:spPr/>
      <dgm:t>
        <a:bodyPr/>
        <a:lstStyle/>
        <a:p>
          <a:r>
            <a:rPr lang="en-US" dirty="0"/>
            <a:t>Reduces fragmentation of habitat</a:t>
          </a:r>
        </a:p>
      </dgm:t>
    </dgm:pt>
    <dgm:pt modelId="{1857D2C3-C766-4A4F-999F-9D0E2CE7E3FA}" type="parTrans" cxnId="{1EAB2DA0-9380-4130-A0FA-9D42E21C1A63}">
      <dgm:prSet/>
      <dgm:spPr/>
      <dgm:t>
        <a:bodyPr/>
        <a:lstStyle/>
        <a:p>
          <a:endParaRPr lang="en-US"/>
        </a:p>
      </dgm:t>
    </dgm:pt>
    <dgm:pt modelId="{703E8C65-8B71-443D-A75D-1C5129F99AA0}" type="sibTrans" cxnId="{1EAB2DA0-9380-4130-A0FA-9D42E21C1A63}">
      <dgm:prSet/>
      <dgm:spPr/>
      <dgm:t>
        <a:bodyPr/>
        <a:lstStyle/>
        <a:p>
          <a:endParaRPr lang="en-US"/>
        </a:p>
      </dgm:t>
    </dgm:pt>
    <dgm:pt modelId="{E8C48E16-A41D-48F5-BAA4-E02D1A4A2864}" type="pres">
      <dgm:prSet presAssocID="{5D1F4186-9D29-453F-9C09-05C56528FC92}" presName="Name0" presStyleCnt="0">
        <dgm:presLayoutVars>
          <dgm:dir/>
          <dgm:animLvl val="lvl"/>
          <dgm:resizeHandles val="exact"/>
        </dgm:presLayoutVars>
      </dgm:prSet>
      <dgm:spPr/>
    </dgm:pt>
    <dgm:pt modelId="{C750962D-AE65-4420-99D6-13753E8F5C14}" type="pres">
      <dgm:prSet presAssocID="{1843D233-F006-4BA9-8E4D-C79DD166E38C}" presName="linNode" presStyleCnt="0"/>
      <dgm:spPr/>
    </dgm:pt>
    <dgm:pt modelId="{374F9102-B7F9-499B-8604-B1A5F27676CB}" type="pres">
      <dgm:prSet presAssocID="{1843D233-F006-4BA9-8E4D-C79DD166E38C}" presName="parentText" presStyleLbl="node1" presStyleIdx="0" presStyleCnt="3">
        <dgm:presLayoutVars>
          <dgm:chMax val="1"/>
          <dgm:bulletEnabled val="1"/>
        </dgm:presLayoutVars>
      </dgm:prSet>
      <dgm:spPr/>
    </dgm:pt>
    <dgm:pt modelId="{7C640021-0A5E-492C-AC6B-3F03A8EAC6CF}" type="pres">
      <dgm:prSet presAssocID="{1843D233-F006-4BA9-8E4D-C79DD166E38C}" presName="descendantText" presStyleLbl="alignAccFollowNode1" presStyleIdx="0" presStyleCnt="3">
        <dgm:presLayoutVars>
          <dgm:bulletEnabled val="1"/>
        </dgm:presLayoutVars>
      </dgm:prSet>
      <dgm:spPr/>
    </dgm:pt>
    <dgm:pt modelId="{B6456D9D-FE05-4BE8-ADA4-AE3B816EB70E}" type="pres">
      <dgm:prSet presAssocID="{80983452-4F52-4C07-A78B-9DB9B486715D}" presName="sp" presStyleCnt="0"/>
      <dgm:spPr/>
    </dgm:pt>
    <dgm:pt modelId="{5F9F710B-ADF5-4B9D-B2D1-895C92BF70DC}" type="pres">
      <dgm:prSet presAssocID="{852FFA79-B21A-4ED5-A873-9EC1655F4C5B}" presName="linNode" presStyleCnt="0"/>
      <dgm:spPr/>
    </dgm:pt>
    <dgm:pt modelId="{EF8EEDD9-CE8D-4AC7-980A-7BF80B2F6116}" type="pres">
      <dgm:prSet presAssocID="{852FFA79-B21A-4ED5-A873-9EC1655F4C5B}" presName="parentText" presStyleLbl="node1" presStyleIdx="1" presStyleCnt="3">
        <dgm:presLayoutVars>
          <dgm:chMax val="1"/>
          <dgm:bulletEnabled val="1"/>
        </dgm:presLayoutVars>
      </dgm:prSet>
      <dgm:spPr/>
    </dgm:pt>
    <dgm:pt modelId="{F03A6331-3F19-4452-8E07-350D02BFB6E8}" type="pres">
      <dgm:prSet presAssocID="{852FFA79-B21A-4ED5-A873-9EC1655F4C5B}" presName="descendantText" presStyleLbl="alignAccFollowNode1" presStyleIdx="1" presStyleCnt="3">
        <dgm:presLayoutVars>
          <dgm:bulletEnabled val="1"/>
        </dgm:presLayoutVars>
      </dgm:prSet>
      <dgm:spPr/>
    </dgm:pt>
    <dgm:pt modelId="{B7C901F0-A95C-468D-9ACF-2933D794A3E2}" type="pres">
      <dgm:prSet presAssocID="{A9F3ABDB-8078-45BD-8170-7CF838953FD3}" presName="sp" presStyleCnt="0"/>
      <dgm:spPr/>
    </dgm:pt>
    <dgm:pt modelId="{86DF994D-78E3-4880-91E1-73CE7BDBD0D8}" type="pres">
      <dgm:prSet presAssocID="{670EDCA9-9F6C-4815-8DFA-2A244E04928A}" presName="linNode" presStyleCnt="0"/>
      <dgm:spPr/>
    </dgm:pt>
    <dgm:pt modelId="{8B4783D6-0A26-4606-96D2-6643124A73E3}" type="pres">
      <dgm:prSet presAssocID="{670EDCA9-9F6C-4815-8DFA-2A244E04928A}" presName="parentText" presStyleLbl="node1" presStyleIdx="2" presStyleCnt="3">
        <dgm:presLayoutVars>
          <dgm:chMax val="1"/>
          <dgm:bulletEnabled val="1"/>
        </dgm:presLayoutVars>
      </dgm:prSet>
      <dgm:spPr/>
    </dgm:pt>
    <dgm:pt modelId="{8D062F1D-C9EE-426A-A734-39D42B817D48}" type="pres">
      <dgm:prSet presAssocID="{670EDCA9-9F6C-4815-8DFA-2A244E04928A}" presName="descendantText" presStyleLbl="alignAccFollowNode1" presStyleIdx="2" presStyleCnt="3">
        <dgm:presLayoutVars>
          <dgm:bulletEnabled val="1"/>
        </dgm:presLayoutVars>
      </dgm:prSet>
      <dgm:spPr/>
    </dgm:pt>
  </dgm:ptLst>
  <dgm:cxnLst>
    <dgm:cxn modelId="{F8934703-08C2-4939-9D1C-5DA856BEDB58}" type="presOf" srcId="{45FD2642-1C38-4640-B510-FE727166963D}" destId="{F03A6331-3F19-4452-8E07-350D02BFB6E8}" srcOrd="0" destOrd="0" presId="urn:microsoft.com/office/officeart/2005/8/layout/vList5"/>
    <dgm:cxn modelId="{38A79113-AC5B-4F08-834F-AF5C19A88AA4}" srcId="{5D1F4186-9D29-453F-9C09-05C56528FC92}" destId="{1843D233-F006-4BA9-8E4D-C79DD166E38C}" srcOrd="0" destOrd="0" parTransId="{3CAA1D77-8568-40EB-AAF9-F5BF44A1BA6B}" sibTransId="{80983452-4F52-4C07-A78B-9DB9B486715D}"/>
    <dgm:cxn modelId="{0CDF5D1D-A30A-43A9-AF40-DE8499945CDE}" type="presOf" srcId="{670EDCA9-9F6C-4815-8DFA-2A244E04928A}" destId="{8B4783D6-0A26-4606-96D2-6643124A73E3}" srcOrd="0" destOrd="0" presId="urn:microsoft.com/office/officeart/2005/8/layout/vList5"/>
    <dgm:cxn modelId="{42C21B1E-773F-4E65-9305-19D265EC7341}" type="presOf" srcId="{983D4124-9601-4E9D-8D6B-329FAE1D7DF8}" destId="{7C640021-0A5E-492C-AC6B-3F03A8EAC6CF}" srcOrd="0" destOrd="3" presId="urn:microsoft.com/office/officeart/2005/8/layout/vList5"/>
    <dgm:cxn modelId="{8B8E4127-6FFB-4E56-9489-38C9D6A181B2}" type="presOf" srcId="{926CA6F6-EC50-4720-892A-AF008FB47171}" destId="{7C640021-0A5E-492C-AC6B-3F03A8EAC6CF}" srcOrd="0" destOrd="2" presId="urn:microsoft.com/office/officeart/2005/8/layout/vList5"/>
    <dgm:cxn modelId="{8CD14831-ECCC-492B-AEE5-4F47A38EABFF}" srcId="{852FFA79-B21A-4ED5-A873-9EC1655F4C5B}" destId="{F7F0DE06-A0DD-4023-AC10-69D75C8BF0EB}" srcOrd="2" destOrd="0" parTransId="{B5B51286-1192-4F36-B6C0-1D9F1455625F}" sibTransId="{64B3B2DC-D35A-4B3A-8CCD-0DC0E843E8AD}"/>
    <dgm:cxn modelId="{9BC8B433-F2C3-4C91-85B1-5795466B4544}" type="presOf" srcId="{852FFA79-B21A-4ED5-A873-9EC1655F4C5B}" destId="{EF8EEDD9-CE8D-4AC7-980A-7BF80B2F6116}" srcOrd="0" destOrd="0" presId="urn:microsoft.com/office/officeart/2005/8/layout/vList5"/>
    <dgm:cxn modelId="{1D3F9F36-2010-4D25-B237-4C66FBB01404}" type="presOf" srcId="{4E99A85E-B4E3-4530-9242-B9614702E81B}" destId="{7C640021-0A5E-492C-AC6B-3F03A8EAC6CF}" srcOrd="0" destOrd="0" presId="urn:microsoft.com/office/officeart/2005/8/layout/vList5"/>
    <dgm:cxn modelId="{D83A3D3F-32E8-4DC7-9C36-CB536E3E907E}" type="presOf" srcId="{1843D233-F006-4BA9-8E4D-C79DD166E38C}" destId="{374F9102-B7F9-499B-8604-B1A5F27676CB}" srcOrd="0" destOrd="0" presId="urn:microsoft.com/office/officeart/2005/8/layout/vList5"/>
    <dgm:cxn modelId="{B642583F-A4A0-4938-8346-535010F0DACE}" srcId="{852FFA79-B21A-4ED5-A873-9EC1655F4C5B}" destId="{66458F9E-3113-4E40-AF79-49FE1F4C5C8B}" srcOrd="1" destOrd="0" parTransId="{AF33B3C6-45D7-4A9F-A03A-8E103A1A6F27}" sibTransId="{CFC73413-8998-4218-93F9-29DAFAAB5CDE}"/>
    <dgm:cxn modelId="{733C2966-CBF9-49DC-8B83-FDB587638D90}" type="presOf" srcId="{5D1F4186-9D29-453F-9C09-05C56528FC92}" destId="{E8C48E16-A41D-48F5-BAA4-E02D1A4A2864}" srcOrd="0" destOrd="0" presId="urn:microsoft.com/office/officeart/2005/8/layout/vList5"/>
    <dgm:cxn modelId="{AE265968-5D2C-4B59-9950-7D7111A2514C}" srcId="{1843D233-F006-4BA9-8E4D-C79DD166E38C}" destId="{983D4124-9601-4E9D-8D6B-329FAE1D7DF8}" srcOrd="3" destOrd="0" parTransId="{15D76931-B30D-47AF-A10F-7EA2506BB260}" sibTransId="{553EB633-1C80-4B73-B095-ED08EBB03A06}"/>
    <dgm:cxn modelId="{286B2A7E-BB6E-4E46-A52F-40EA42AD986E}" srcId="{852FFA79-B21A-4ED5-A873-9EC1655F4C5B}" destId="{48FB7350-AC58-46F2-A543-C62998207C23}" srcOrd="3" destOrd="0" parTransId="{647D44A7-28F5-43B3-A5D8-6C3410F8F984}" sibTransId="{42240237-8BCD-4024-935E-3A11592B53A8}"/>
    <dgm:cxn modelId="{5D2C0184-63E2-4EB3-BA0F-64CE171EAC48}" type="presOf" srcId="{48FB7350-AC58-46F2-A543-C62998207C23}" destId="{F03A6331-3F19-4452-8E07-350D02BFB6E8}" srcOrd="0" destOrd="3" presId="urn:microsoft.com/office/officeart/2005/8/layout/vList5"/>
    <dgm:cxn modelId="{D05A2A9C-AD76-4272-A345-B3026001B65B}" srcId="{5D1F4186-9D29-453F-9C09-05C56528FC92}" destId="{670EDCA9-9F6C-4815-8DFA-2A244E04928A}" srcOrd="2" destOrd="0" parTransId="{3698DD8A-A71C-4FE4-BC3F-4684D43C87CF}" sibTransId="{6119158F-3159-4A1B-9424-5209D1209625}"/>
    <dgm:cxn modelId="{1EAB2DA0-9380-4130-A0FA-9D42E21C1A63}" srcId="{670EDCA9-9F6C-4815-8DFA-2A244E04928A}" destId="{D473C070-4C15-449F-BD10-2108DA74C74C}" srcOrd="1" destOrd="0" parTransId="{1857D2C3-C766-4A4F-999F-9D0E2CE7E3FA}" sibTransId="{703E8C65-8B71-443D-A75D-1C5129F99AA0}"/>
    <dgm:cxn modelId="{023260A6-5900-497F-A1AA-D4A8173100AB}" type="presOf" srcId="{A142E026-E322-4E80-A82A-09FD233AA068}" destId="{8D062F1D-C9EE-426A-A734-39D42B817D48}" srcOrd="0" destOrd="2" presId="urn:microsoft.com/office/officeart/2005/8/layout/vList5"/>
    <dgm:cxn modelId="{0D49FAA6-1DC5-4086-A4A0-EF7B9EDC9DEC}" srcId="{670EDCA9-9F6C-4815-8DFA-2A244E04928A}" destId="{3843FD16-91DD-4A9A-B2CD-8A9CD8F17CE9}" srcOrd="0" destOrd="0" parTransId="{07BDE16F-1488-448B-B514-99E7E4F58260}" sibTransId="{7F8211E1-1D4B-4D95-82F7-1EF789A09408}"/>
    <dgm:cxn modelId="{179D45AF-20EF-4416-9AE1-5A8BCCB91DF1}" srcId="{1843D233-F006-4BA9-8E4D-C79DD166E38C}" destId="{4E99A85E-B4E3-4530-9242-B9614702E81B}" srcOrd="0" destOrd="0" parTransId="{673098E8-6684-4F8A-8F2E-363164ECD817}" sibTransId="{67D56CF0-00AF-4FC6-883C-621976103E51}"/>
    <dgm:cxn modelId="{17CAF4B5-47AF-4428-8A59-820F665B856C}" srcId="{852FFA79-B21A-4ED5-A873-9EC1655F4C5B}" destId="{45FD2642-1C38-4640-B510-FE727166963D}" srcOrd="0" destOrd="0" parTransId="{F8F1B3BA-BFB2-46C2-ABF4-F88A15635F7F}" sibTransId="{13CE0BB3-B2D3-4DB2-9E21-0EF12DA3DA26}"/>
    <dgm:cxn modelId="{9FDE82BA-9EB1-43F5-AA21-E25FF41D18C8}" type="presOf" srcId="{8F399AEB-BDBB-467B-89B4-3DDD15B06C73}" destId="{7C640021-0A5E-492C-AC6B-3F03A8EAC6CF}" srcOrd="0" destOrd="1" presId="urn:microsoft.com/office/officeart/2005/8/layout/vList5"/>
    <dgm:cxn modelId="{041484C0-1208-4C63-B6B7-16151184879E}" type="presOf" srcId="{D473C070-4C15-449F-BD10-2108DA74C74C}" destId="{8D062F1D-C9EE-426A-A734-39D42B817D48}" srcOrd="0" destOrd="1" presId="urn:microsoft.com/office/officeart/2005/8/layout/vList5"/>
    <dgm:cxn modelId="{94A699DA-4F18-46BE-83A8-8F9345989B3E}" srcId="{5D1F4186-9D29-453F-9C09-05C56528FC92}" destId="{852FFA79-B21A-4ED5-A873-9EC1655F4C5B}" srcOrd="1" destOrd="0" parTransId="{DECFAAAD-6359-4712-9EBF-8425B51B0529}" sibTransId="{A9F3ABDB-8078-45BD-8170-7CF838953FD3}"/>
    <dgm:cxn modelId="{8CD0DDDC-A226-4152-BA3E-AEF2B20252CE}" srcId="{1843D233-F006-4BA9-8E4D-C79DD166E38C}" destId="{926CA6F6-EC50-4720-892A-AF008FB47171}" srcOrd="2" destOrd="0" parTransId="{4ADCB77D-4218-4BB2-9F93-C9CFBB4BA9AC}" sibTransId="{4B510D2D-1B78-41CD-9AD8-17346BA46050}"/>
    <dgm:cxn modelId="{BD4246E2-B695-48F8-AF55-D4A1BB9AB8E0}" type="presOf" srcId="{6D5644C9-C03F-48A3-AA8F-4A8066F7477E}" destId="{F03A6331-3F19-4452-8E07-350D02BFB6E8}" srcOrd="0" destOrd="4" presId="urn:microsoft.com/office/officeart/2005/8/layout/vList5"/>
    <dgm:cxn modelId="{B0B2D9E7-F4BA-4643-A50D-2864C8AA79E2}" srcId="{852FFA79-B21A-4ED5-A873-9EC1655F4C5B}" destId="{6D5644C9-C03F-48A3-AA8F-4A8066F7477E}" srcOrd="4" destOrd="0" parTransId="{82F8690E-C35F-47F3-9562-6362CB99B525}" sibTransId="{C0F27008-1BEA-403B-96F0-F52A3C4B1902}"/>
    <dgm:cxn modelId="{DD8DD2E9-AFBC-406D-AAE1-BFB15A4BDA07}" type="presOf" srcId="{F7F0DE06-A0DD-4023-AC10-69D75C8BF0EB}" destId="{F03A6331-3F19-4452-8E07-350D02BFB6E8}" srcOrd="0" destOrd="2" presId="urn:microsoft.com/office/officeart/2005/8/layout/vList5"/>
    <dgm:cxn modelId="{12F685EF-59DF-4953-BCC1-BB81FB0D0963}" type="presOf" srcId="{66458F9E-3113-4E40-AF79-49FE1F4C5C8B}" destId="{F03A6331-3F19-4452-8E07-350D02BFB6E8}" srcOrd="0" destOrd="1" presId="urn:microsoft.com/office/officeart/2005/8/layout/vList5"/>
    <dgm:cxn modelId="{A7BAEDF0-1C1C-418B-8705-79F62462C5D6}" srcId="{670EDCA9-9F6C-4815-8DFA-2A244E04928A}" destId="{A142E026-E322-4E80-A82A-09FD233AA068}" srcOrd="2" destOrd="0" parTransId="{7133AB0C-C678-46EB-842D-30D724E8F09D}" sibTransId="{1C0BAADE-060D-48D6-A8A1-A99B410F8BDC}"/>
    <dgm:cxn modelId="{7C17C1F5-25A1-433E-B6CC-DAD01F562068}" type="presOf" srcId="{3843FD16-91DD-4A9A-B2CD-8A9CD8F17CE9}" destId="{8D062F1D-C9EE-426A-A734-39D42B817D48}" srcOrd="0" destOrd="0" presId="urn:microsoft.com/office/officeart/2005/8/layout/vList5"/>
    <dgm:cxn modelId="{73BF97F8-4377-45A9-AF05-7C6310CE3D3F}" srcId="{1843D233-F006-4BA9-8E4D-C79DD166E38C}" destId="{8F399AEB-BDBB-467B-89B4-3DDD15B06C73}" srcOrd="1" destOrd="0" parTransId="{551272A1-7734-42E7-9BDC-19B959495430}" sibTransId="{8AA84770-5A7F-4ADC-8C29-E1F68B7ECF86}"/>
    <dgm:cxn modelId="{CDB2D8E7-72A1-45DF-9977-520FC02A89F8}" type="presParOf" srcId="{E8C48E16-A41D-48F5-BAA4-E02D1A4A2864}" destId="{C750962D-AE65-4420-99D6-13753E8F5C14}" srcOrd="0" destOrd="0" presId="urn:microsoft.com/office/officeart/2005/8/layout/vList5"/>
    <dgm:cxn modelId="{03F75AB0-03B8-4A03-9BE7-DA0587E18DE0}" type="presParOf" srcId="{C750962D-AE65-4420-99D6-13753E8F5C14}" destId="{374F9102-B7F9-499B-8604-B1A5F27676CB}" srcOrd="0" destOrd="0" presId="urn:microsoft.com/office/officeart/2005/8/layout/vList5"/>
    <dgm:cxn modelId="{A4EBA3B8-F722-49B2-9D14-46E580D51135}" type="presParOf" srcId="{C750962D-AE65-4420-99D6-13753E8F5C14}" destId="{7C640021-0A5E-492C-AC6B-3F03A8EAC6CF}" srcOrd="1" destOrd="0" presId="urn:microsoft.com/office/officeart/2005/8/layout/vList5"/>
    <dgm:cxn modelId="{094D7534-7F14-4E56-BA0F-19BA54FF5652}" type="presParOf" srcId="{E8C48E16-A41D-48F5-BAA4-E02D1A4A2864}" destId="{B6456D9D-FE05-4BE8-ADA4-AE3B816EB70E}" srcOrd="1" destOrd="0" presId="urn:microsoft.com/office/officeart/2005/8/layout/vList5"/>
    <dgm:cxn modelId="{602253E7-594B-4F66-B19F-8FAAE9CDCD0A}" type="presParOf" srcId="{E8C48E16-A41D-48F5-BAA4-E02D1A4A2864}" destId="{5F9F710B-ADF5-4B9D-B2D1-895C92BF70DC}" srcOrd="2" destOrd="0" presId="urn:microsoft.com/office/officeart/2005/8/layout/vList5"/>
    <dgm:cxn modelId="{C8A88822-5304-4E41-9C2A-FA73ECD1744D}" type="presParOf" srcId="{5F9F710B-ADF5-4B9D-B2D1-895C92BF70DC}" destId="{EF8EEDD9-CE8D-4AC7-980A-7BF80B2F6116}" srcOrd="0" destOrd="0" presId="urn:microsoft.com/office/officeart/2005/8/layout/vList5"/>
    <dgm:cxn modelId="{C60267B7-1942-485E-94D3-D810F70E5652}" type="presParOf" srcId="{5F9F710B-ADF5-4B9D-B2D1-895C92BF70DC}" destId="{F03A6331-3F19-4452-8E07-350D02BFB6E8}" srcOrd="1" destOrd="0" presId="urn:microsoft.com/office/officeart/2005/8/layout/vList5"/>
    <dgm:cxn modelId="{1823A2F5-20D5-483B-8C81-F9055FADD500}" type="presParOf" srcId="{E8C48E16-A41D-48F5-BAA4-E02D1A4A2864}" destId="{B7C901F0-A95C-468D-9ACF-2933D794A3E2}" srcOrd="3" destOrd="0" presId="urn:microsoft.com/office/officeart/2005/8/layout/vList5"/>
    <dgm:cxn modelId="{27B2E534-5A80-4597-A375-405623F075EB}" type="presParOf" srcId="{E8C48E16-A41D-48F5-BAA4-E02D1A4A2864}" destId="{86DF994D-78E3-4880-91E1-73CE7BDBD0D8}" srcOrd="4" destOrd="0" presId="urn:microsoft.com/office/officeart/2005/8/layout/vList5"/>
    <dgm:cxn modelId="{93F25910-A9BF-4789-95D3-99859AECD0E8}" type="presParOf" srcId="{86DF994D-78E3-4880-91E1-73CE7BDBD0D8}" destId="{8B4783D6-0A26-4606-96D2-6643124A73E3}" srcOrd="0" destOrd="0" presId="urn:microsoft.com/office/officeart/2005/8/layout/vList5"/>
    <dgm:cxn modelId="{C212ECD3-E810-4D6A-916C-BCCE683BC156}" type="presParOf" srcId="{86DF994D-78E3-4880-91E1-73CE7BDBD0D8}" destId="{8D062F1D-C9EE-426A-A734-39D42B817D4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FCA0D4-FAB8-4C51-98F6-C69DBB8D6657}"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7FF14F53-A2C5-4B4C-B355-B2C5DDDDEB69}">
      <dgm:prSet/>
      <dgm:spPr/>
      <dgm:t>
        <a:bodyPr/>
        <a:lstStyle/>
        <a:p>
          <a:r>
            <a:rPr lang="en-US" dirty="0"/>
            <a:t>Reduce vehicle damage costs and motorist injuries</a:t>
          </a:r>
        </a:p>
      </dgm:t>
    </dgm:pt>
    <dgm:pt modelId="{6957BE44-853B-428E-91A5-E76E52D01F65}" type="parTrans" cxnId="{E9C8CB88-4C66-41E9-BD9D-2335CBBA4609}">
      <dgm:prSet/>
      <dgm:spPr/>
      <dgm:t>
        <a:bodyPr/>
        <a:lstStyle/>
        <a:p>
          <a:endParaRPr lang="en-US"/>
        </a:p>
      </dgm:t>
    </dgm:pt>
    <dgm:pt modelId="{3008E663-202D-4898-ACA2-7B52687FF926}" type="sibTrans" cxnId="{E9C8CB88-4C66-41E9-BD9D-2335CBBA4609}">
      <dgm:prSet/>
      <dgm:spPr/>
      <dgm:t>
        <a:bodyPr/>
        <a:lstStyle/>
        <a:p>
          <a:endParaRPr lang="en-US"/>
        </a:p>
      </dgm:t>
    </dgm:pt>
    <dgm:pt modelId="{A1E8CFD7-D640-4B5C-806A-EB8836A98833}">
      <dgm:prSet/>
      <dgm:spPr/>
      <dgm:t>
        <a:bodyPr/>
        <a:lstStyle/>
        <a:p>
          <a:r>
            <a:rPr lang="en-US" baseline="0" dirty="0"/>
            <a:t>More robust structures will decrease future infrastructure maintenance costs </a:t>
          </a:r>
          <a:r>
            <a:rPr lang="en-US" dirty="0"/>
            <a:t>and increase highway safety</a:t>
          </a:r>
        </a:p>
      </dgm:t>
    </dgm:pt>
    <dgm:pt modelId="{36CBD1B7-4737-4CD5-A7D7-50C289B402A2}" type="parTrans" cxnId="{946A9E12-F20B-49D6-A839-019D7F5766F3}">
      <dgm:prSet/>
      <dgm:spPr/>
      <dgm:t>
        <a:bodyPr/>
        <a:lstStyle/>
        <a:p>
          <a:endParaRPr lang="en-US"/>
        </a:p>
      </dgm:t>
    </dgm:pt>
    <dgm:pt modelId="{DFB7D66F-383E-4B0E-B576-BA98937C1557}" type="sibTrans" cxnId="{946A9E12-F20B-49D6-A839-019D7F5766F3}">
      <dgm:prSet/>
      <dgm:spPr/>
      <dgm:t>
        <a:bodyPr/>
        <a:lstStyle/>
        <a:p>
          <a:endParaRPr lang="en-US"/>
        </a:p>
      </dgm:t>
    </dgm:pt>
    <dgm:pt modelId="{14101FFE-8223-4CB9-B7DB-F3704EF4265C}">
      <dgm:prSet/>
      <dgm:spPr/>
      <dgm:t>
        <a:bodyPr/>
        <a:lstStyle/>
        <a:p>
          <a:r>
            <a:rPr lang="en-US" baseline="0" dirty="0"/>
            <a:t>Decrease wildlife mortality and increase habitat stability</a:t>
          </a:r>
          <a:endParaRPr lang="en-US" dirty="0"/>
        </a:p>
      </dgm:t>
    </dgm:pt>
    <dgm:pt modelId="{DF633452-C612-49C1-8959-56B0F574BE5F}" type="parTrans" cxnId="{5EF39577-964C-4E3D-8BA3-77F7FB6BEC3E}">
      <dgm:prSet/>
      <dgm:spPr/>
      <dgm:t>
        <a:bodyPr/>
        <a:lstStyle/>
        <a:p>
          <a:endParaRPr lang="en-US"/>
        </a:p>
      </dgm:t>
    </dgm:pt>
    <dgm:pt modelId="{FE253B6E-5728-4FC6-9B41-D5C7BACA0BB7}" type="sibTrans" cxnId="{5EF39577-964C-4E3D-8BA3-77F7FB6BEC3E}">
      <dgm:prSet/>
      <dgm:spPr/>
      <dgm:t>
        <a:bodyPr/>
        <a:lstStyle/>
        <a:p>
          <a:endParaRPr lang="en-US"/>
        </a:p>
      </dgm:t>
    </dgm:pt>
    <dgm:pt modelId="{416E6FBE-BDA7-4B14-8DF6-EA0876C4AF42}">
      <dgm:prSet/>
      <dgm:spPr/>
      <dgm:t>
        <a:bodyPr/>
        <a:lstStyle/>
        <a:p>
          <a:r>
            <a:rPr lang="en-US" baseline="0" dirty="0"/>
            <a:t>Restoration of wildlife populations</a:t>
          </a:r>
          <a:endParaRPr lang="en-US" dirty="0"/>
        </a:p>
      </dgm:t>
    </dgm:pt>
    <dgm:pt modelId="{916D4490-181B-489E-A220-91BC581C0949}" type="parTrans" cxnId="{96179F75-5187-44B4-9852-932514D301D0}">
      <dgm:prSet/>
      <dgm:spPr/>
      <dgm:t>
        <a:bodyPr/>
        <a:lstStyle/>
        <a:p>
          <a:endParaRPr lang="en-US"/>
        </a:p>
      </dgm:t>
    </dgm:pt>
    <dgm:pt modelId="{D9024AE0-FF02-4AB1-A598-F9022B713744}" type="sibTrans" cxnId="{96179F75-5187-44B4-9852-932514D301D0}">
      <dgm:prSet/>
      <dgm:spPr/>
      <dgm:t>
        <a:bodyPr/>
        <a:lstStyle/>
        <a:p>
          <a:endParaRPr lang="en-US"/>
        </a:p>
      </dgm:t>
    </dgm:pt>
    <dgm:pt modelId="{34AB7485-5740-4121-A0E7-6DF32283EEC1}" type="pres">
      <dgm:prSet presAssocID="{49FCA0D4-FAB8-4C51-98F6-C69DBB8D6657}" presName="outerComposite" presStyleCnt="0">
        <dgm:presLayoutVars>
          <dgm:chMax val="5"/>
          <dgm:dir/>
          <dgm:resizeHandles val="exact"/>
        </dgm:presLayoutVars>
      </dgm:prSet>
      <dgm:spPr/>
    </dgm:pt>
    <dgm:pt modelId="{1FBE23EE-8A9A-44B2-8DA4-F91AAE9A3EF0}" type="pres">
      <dgm:prSet presAssocID="{49FCA0D4-FAB8-4C51-98F6-C69DBB8D6657}" presName="dummyMaxCanvas" presStyleCnt="0">
        <dgm:presLayoutVars/>
      </dgm:prSet>
      <dgm:spPr/>
    </dgm:pt>
    <dgm:pt modelId="{73F7CD7A-B384-428F-BEF5-A42477F18552}" type="pres">
      <dgm:prSet presAssocID="{49FCA0D4-FAB8-4C51-98F6-C69DBB8D6657}" presName="FourNodes_1" presStyleLbl="node1" presStyleIdx="0" presStyleCnt="4">
        <dgm:presLayoutVars>
          <dgm:bulletEnabled val="1"/>
        </dgm:presLayoutVars>
      </dgm:prSet>
      <dgm:spPr/>
    </dgm:pt>
    <dgm:pt modelId="{5B9183CD-2430-4938-A4C1-40693B8F6A0F}" type="pres">
      <dgm:prSet presAssocID="{49FCA0D4-FAB8-4C51-98F6-C69DBB8D6657}" presName="FourNodes_2" presStyleLbl="node1" presStyleIdx="1" presStyleCnt="4">
        <dgm:presLayoutVars>
          <dgm:bulletEnabled val="1"/>
        </dgm:presLayoutVars>
      </dgm:prSet>
      <dgm:spPr/>
    </dgm:pt>
    <dgm:pt modelId="{0897C03A-864E-4BDD-A572-E3D808144699}" type="pres">
      <dgm:prSet presAssocID="{49FCA0D4-FAB8-4C51-98F6-C69DBB8D6657}" presName="FourNodes_3" presStyleLbl="node1" presStyleIdx="2" presStyleCnt="4">
        <dgm:presLayoutVars>
          <dgm:bulletEnabled val="1"/>
        </dgm:presLayoutVars>
      </dgm:prSet>
      <dgm:spPr/>
    </dgm:pt>
    <dgm:pt modelId="{984F27A8-AD80-4DBE-9A83-6605435A0ECF}" type="pres">
      <dgm:prSet presAssocID="{49FCA0D4-FAB8-4C51-98F6-C69DBB8D6657}" presName="FourNodes_4" presStyleLbl="node1" presStyleIdx="3" presStyleCnt="4">
        <dgm:presLayoutVars>
          <dgm:bulletEnabled val="1"/>
        </dgm:presLayoutVars>
      </dgm:prSet>
      <dgm:spPr/>
    </dgm:pt>
    <dgm:pt modelId="{9EAD5D97-EF70-4AE4-9088-CBAD5AA6FECA}" type="pres">
      <dgm:prSet presAssocID="{49FCA0D4-FAB8-4C51-98F6-C69DBB8D6657}" presName="FourConn_1-2" presStyleLbl="fgAccFollowNode1" presStyleIdx="0" presStyleCnt="3">
        <dgm:presLayoutVars>
          <dgm:bulletEnabled val="1"/>
        </dgm:presLayoutVars>
      </dgm:prSet>
      <dgm:spPr/>
    </dgm:pt>
    <dgm:pt modelId="{B936F1BF-A36F-4304-8FBB-AC9D20324371}" type="pres">
      <dgm:prSet presAssocID="{49FCA0D4-FAB8-4C51-98F6-C69DBB8D6657}" presName="FourConn_2-3" presStyleLbl="fgAccFollowNode1" presStyleIdx="1" presStyleCnt="3">
        <dgm:presLayoutVars>
          <dgm:bulletEnabled val="1"/>
        </dgm:presLayoutVars>
      </dgm:prSet>
      <dgm:spPr/>
    </dgm:pt>
    <dgm:pt modelId="{FDB2C900-E3DD-442F-84EE-F13A735B053E}" type="pres">
      <dgm:prSet presAssocID="{49FCA0D4-FAB8-4C51-98F6-C69DBB8D6657}" presName="FourConn_3-4" presStyleLbl="fgAccFollowNode1" presStyleIdx="2" presStyleCnt="3">
        <dgm:presLayoutVars>
          <dgm:bulletEnabled val="1"/>
        </dgm:presLayoutVars>
      </dgm:prSet>
      <dgm:spPr/>
    </dgm:pt>
    <dgm:pt modelId="{E729674B-F168-4D01-B2C8-AA5055B8DB17}" type="pres">
      <dgm:prSet presAssocID="{49FCA0D4-FAB8-4C51-98F6-C69DBB8D6657}" presName="FourNodes_1_text" presStyleLbl="node1" presStyleIdx="3" presStyleCnt="4">
        <dgm:presLayoutVars>
          <dgm:bulletEnabled val="1"/>
        </dgm:presLayoutVars>
      </dgm:prSet>
      <dgm:spPr/>
    </dgm:pt>
    <dgm:pt modelId="{485C1698-09ED-4852-94AE-CFBD1A3AC100}" type="pres">
      <dgm:prSet presAssocID="{49FCA0D4-FAB8-4C51-98F6-C69DBB8D6657}" presName="FourNodes_2_text" presStyleLbl="node1" presStyleIdx="3" presStyleCnt="4">
        <dgm:presLayoutVars>
          <dgm:bulletEnabled val="1"/>
        </dgm:presLayoutVars>
      </dgm:prSet>
      <dgm:spPr/>
    </dgm:pt>
    <dgm:pt modelId="{A67F4339-EA20-4F07-A010-525D50E46DF3}" type="pres">
      <dgm:prSet presAssocID="{49FCA0D4-FAB8-4C51-98F6-C69DBB8D6657}" presName="FourNodes_3_text" presStyleLbl="node1" presStyleIdx="3" presStyleCnt="4">
        <dgm:presLayoutVars>
          <dgm:bulletEnabled val="1"/>
        </dgm:presLayoutVars>
      </dgm:prSet>
      <dgm:spPr/>
    </dgm:pt>
    <dgm:pt modelId="{FCBE1ECF-A56F-4895-ABC4-91E8CD206619}" type="pres">
      <dgm:prSet presAssocID="{49FCA0D4-FAB8-4C51-98F6-C69DBB8D6657}" presName="FourNodes_4_text" presStyleLbl="node1" presStyleIdx="3" presStyleCnt="4">
        <dgm:presLayoutVars>
          <dgm:bulletEnabled val="1"/>
        </dgm:presLayoutVars>
      </dgm:prSet>
      <dgm:spPr/>
    </dgm:pt>
  </dgm:ptLst>
  <dgm:cxnLst>
    <dgm:cxn modelId="{082B9403-89F5-455D-8AA6-14D076F6AD32}" type="presOf" srcId="{A1E8CFD7-D640-4B5C-806A-EB8836A98833}" destId="{5B9183CD-2430-4938-A4C1-40693B8F6A0F}" srcOrd="0" destOrd="0" presId="urn:microsoft.com/office/officeart/2005/8/layout/vProcess5"/>
    <dgm:cxn modelId="{A2C73D0A-F30F-4650-A41E-D003498BA466}" type="presOf" srcId="{14101FFE-8223-4CB9-B7DB-F3704EF4265C}" destId="{A67F4339-EA20-4F07-A010-525D50E46DF3}" srcOrd="1" destOrd="0" presId="urn:microsoft.com/office/officeart/2005/8/layout/vProcess5"/>
    <dgm:cxn modelId="{946A9E12-F20B-49D6-A839-019D7F5766F3}" srcId="{49FCA0D4-FAB8-4C51-98F6-C69DBB8D6657}" destId="{A1E8CFD7-D640-4B5C-806A-EB8836A98833}" srcOrd="1" destOrd="0" parTransId="{36CBD1B7-4737-4CD5-A7D7-50C289B402A2}" sibTransId="{DFB7D66F-383E-4B0E-B576-BA98937C1557}"/>
    <dgm:cxn modelId="{1B175813-141D-4D0D-9DEF-BC4E28D2EDE9}" type="presOf" srcId="{7FF14F53-A2C5-4B4C-B355-B2C5DDDDEB69}" destId="{E729674B-F168-4D01-B2C8-AA5055B8DB17}" srcOrd="1" destOrd="0" presId="urn:microsoft.com/office/officeart/2005/8/layout/vProcess5"/>
    <dgm:cxn modelId="{6BF83269-8355-428C-A213-5F0B3F0226A9}" type="presOf" srcId="{416E6FBE-BDA7-4B14-8DF6-EA0876C4AF42}" destId="{FCBE1ECF-A56F-4895-ABC4-91E8CD206619}" srcOrd="1" destOrd="0" presId="urn:microsoft.com/office/officeart/2005/8/layout/vProcess5"/>
    <dgm:cxn modelId="{CF78284D-2487-475D-89B1-CB73D79DA94A}" type="presOf" srcId="{DFB7D66F-383E-4B0E-B576-BA98937C1557}" destId="{B936F1BF-A36F-4304-8FBB-AC9D20324371}" srcOrd="0" destOrd="0" presId="urn:microsoft.com/office/officeart/2005/8/layout/vProcess5"/>
    <dgm:cxn modelId="{D1E35850-A72C-4B18-AE3D-DE931A6DD7BE}" type="presOf" srcId="{3008E663-202D-4898-ACA2-7B52687FF926}" destId="{9EAD5D97-EF70-4AE4-9088-CBAD5AA6FECA}" srcOrd="0" destOrd="0" presId="urn:microsoft.com/office/officeart/2005/8/layout/vProcess5"/>
    <dgm:cxn modelId="{96179F75-5187-44B4-9852-932514D301D0}" srcId="{49FCA0D4-FAB8-4C51-98F6-C69DBB8D6657}" destId="{416E6FBE-BDA7-4B14-8DF6-EA0876C4AF42}" srcOrd="3" destOrd="0" parTransId="{916D4490-181B-489E-A220-91BC581C0949}" sibTransId="{D9024AE0-FF02-4AB1-A598-F9022B713744}"/>
    <dgm:cxn modelId="{5EF39577-964C-4E3D-8BA3-77F7FB6BEC3E}" srcId="{49FCA0D4-FAB8-4C51-98F6-C69DBB8D6657}" destId="{14101FFE-8223-4CB9-B7DB-F3704EF4265C}" srcOrd="2" destOrd="0" parTransId="{DF633452-C612-49C1-8959-56B0F574BE5F}" sibTransId="{FE253B6E-5728-4FC6-9B41-D5C7BACA0BB7}"/>
    <dgm:cxn modelId="{E9C8CB88-4C66-41E9-BD9D-2335CBBA4609}" srcId="{49FCA0D4-FAB8-4C51-98F6-C69DBB8D6657}" destId="{7FF14F53-A2C5-4B4C-B355-B2C5DDDDEB69}" srcOrd="0" destOrd="0" parTransId="{6957BE44-853B-428E-91A5-E76E52D01F65}" sibTransId="{3008E663-202D-4898-ACA2-7B52687FF926}"/>
    <dgm:cxn modelId="{6F7A1894-E851-4797-ADE8-F2C0B1A451B6}" type="presOf" srcId="{7FF14F53-A2C5-4B4C-B355-B2C5DDDDEB69}" destId="{73F7CD7A-B384-428F-BEF5-A42477F18552}" srcOrd="0" destOrd="0" presId="urn:microsoft.com/office/officeart/2005/8/layout/vProcess5"/>
    <dgm:cxn modelId="{9BD32DA2-6A9A-42BB-905E-719CA1E8DE8B}" type="presOf" srcId="{416E6FBE-BDA7-4B14-8DF6-EA0876C4AF42}" destId="{984F27A8-AD80-4DBE-9A83-6605435A0ECF}" srcOrd="0" destOrd="0" presId="urn:microsoft.com/office/officeart/2005/8/layout/vProcess5"/>
    <dgm:cxn modelId="{A5DF68BB-0A74-4AA2-8A34-37DC26E373C5}" type="presOf" srcId="{49FCA0D4-FAB8-4C51-98F6-C69DBB8D6657}" destId="{34AB7485-5740-4121-A0E7-6DF32283EEC1}" srcOrd="0" destOrd="0" presId="urn:microsoft.com/office/officeart/2005/8/layout/vProcess5"/>
    <dgm:cxn modelId="{2428E8D3-1309-458C-AF55-E7F0891EB38B}" type="presOf" srcId="{FE253B6E-5728-4FC6-9B41-D5C7BACA0BB7}" destId="{FDB2C900-E3DD-442F-84EE-F13A735B053E}" srcOrd="0" destOrd="0" presId="urn:microsoft.com/office/officeart/2005/8/layout/vProcess5"/>
    <dgm:cxn modelId="{1CAA10DF-7406-49B7-9737-39F108C84345}" type="presOf" srcId="{A1E8CFD7-D640-4B5C-806A-EB8836A98833}" destId="{485C1698-09ED-4852-94AE-CFBD1A3AC100}" srcOrd="1" destOrd="0" presId="urn:microsoft.com/office/officeart/2005/8/layout/vProcess5"/>
    <dgm:cxn modelId="{252D17E0-4E8C-44E3-B5D8-3AD6A6CB26E4}" type="presOf" srcId="{14101FFE-8223-4CB9-B7DB-F3704EF4265C}" destId="{0897C03A-864E-4BDD-A572-E3D808144699}" srcOrd="0" destOrd="0" presId="urn:microsoft.com/office/officeart/2005/8/layout/vProcess5"/>
    <dgm:cxn modelId="{DFCEC939-A77C-4C5A-BD1F-9B219C190B6A}" type="presParOf" srcId="{34AB7485-5740-4121-A0E7-6DF32283EEC1}" destId="{1FBE23EE-8A9A-44B2-8DA4-F91AAE9A3EF0}" srcOrd="0" destOrd="0" presId="urn:microsoft.com/office/officeart/2005/8/layout/vProcess5"/>
    <dgm:cxn modelId="{57052A45-F6AE-496C-971A-26F101816F5E}" type="presParOf" srcId="{34AB7485-5740-4121-A0E7-6DF32283EEC1}" destId="{73F7CD7A-B384-428F-BEF5-A42477F18552}" srcOrd="1" destOrd="0" presId="urn:microsoft.com/office/officeart/2005/8/layout/vProcess5"/>
    <dgm:cxn modelId="{55DF523B-B360-4BBE-9443-CEB06C7E689A}" type="presParOf" srcId="{34AB7485-5740-4121-A0E7-6DF32283EEC1}" destId="{5B9183CD-2430-4938-A4C1-40693B8F6A0F}" srcOrd="2" destOrd="0" presId="urn:microsoft.com/office/officeart/2005/8/layout/vProcess5"/>
    <dgm:cxn modelId="{00DCDE21-447D-4F93-9311-CA8D4BFC9DB7}" type="presParOf" srcId="{34AB7485-5740-4121-A0E7-6DF32283EEC1}" destId="{0897C03A-864E-4BDD-A572-E3D808144699}" srcOrd="3" destOrd="0" presId="urn:microsoft.com/office/officeart/2005/8/layout/vProcess5"/>
    <dgm:cxn modelId="{BEEEEB22-5462-4DE8-9C82-F1485286DD4D}" type="presParOf" srcId="{34AB7485-5740-4121-A0E7-6DF32283EEC1}" destId="{984F27A8-AD80-4DBE-9A83-6605435A0ECF}" srcOrd="4" destOrd="0" presId="urn:microsoft.com/office/officeart/2005/8/layout/vProcess5"/>
    <dgm:cxn modelId="{95A72E6A-CC8B-4A95-9D4B-4FB578022CA2}" type="presParOf" srcId="{34AB7485-5740-4121-A0E7-6DF32283EEC1}" destId="{9EAD5D97-EF70-4AE4-9088-CBAD5AA6FECA}" srcOrd="5" destOrd="0" presId="urn:microsoft.com/office/officeart/2005/8/layout/vProcess5"/>
    <dgm:cxn modelId="{F8CE156B-48D5-459C-B02A-13DB3D2CC28E}" type="presParOf" srcId="{34AB7485-5740-4121-A0E7-6DF32283EEC1}" destId="{B936F1BF-A36F-4304-8FBB-AC9D20324371}" srcOrd="6" destOrd="0" presId="urn:microsoft.com/office/officeart/2005/8/layout/vProcess5"/>
    <dgm:cxn modelId="{B62471C3-26ED-4835-AFF6-98A8B17FE4DB}" type="presParOf" srcId="{34AB7485-5740-4121-A0E7-6DF32283EEC1}" destId="{FDB2C900-E3DD-442F-84EE-F13A735B053E}" srcOrd="7" destOrd="0" presId="urn:microsoft.com/office/officeart/2005/8/layout/vProcess5"/>
    <dgm:cxn modelId="{F9165949-5B9B-40D4-B40E-560A067D0CE2}" type="presParOf" srcId="{34AB7485-5740-4121-A0E7-6DF32283EEC1}" destId="{E729674B-F168-4D01-B2C8-AA5055B8DB17}" srcOrd="8" destOrd="0" presId="urn:microsoft.com/office/officeart/2005/8/layout/vProcess5"/>
    <dgm:cxn modelId="{86369DAA-6BBF-4741-9401-3B3ACF782522}" type="presParOf" srcId="{34AB7485-5740-4121-A0E7-6DF32283EEC1}" destId="{485C1698-09ED-4852-94AE-CFBD1A3AC100}" srcOrd="9" destOrd="0" presId="urn:microsoft.com/office/officeart/2005/8/layout/vProcess5"/>
    <dgm:cxn modelId="{61EA0B96-CF42-463B-8332-6FFD5CE77C3D}" type="presParOf" srcId="{34AB7485-5740-4121-A0E7-6DF32283EEC1}" destId="{A67F4339-EA20-4F07-A010-525D50E46DF3}" srcOrd="10" destOrd="0" presId="urn:microsoft.com/office/officeart/2005/8/layout/vProcess5"/>
    <dgm:cxn modelId="{D14298D7-681F-4D39-8AD0-545D55AFB744}" type="presParOf" srcId="{34AB7485-5740-4121-A0E7-6DF32283EEC1}" destId="{FCBE1ECF-A56F-4895-ABC4-91E8CD206619}"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4F3FA-4D31-4768-9014-46042F7E111B}">
      <dsp:nvSpPr>
        <dsp:cNvPr id="0" name=""/>
        <dsp:cNvSpPr/>
      </dsp:nvSpPr>
      <dsp:spPr>
        <a:xfrm rot="5400000">
          <a:off x="1827336" y="-161483"/>
          <a:ext cx="1792224" cy="256324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Overpass/Land Bridge</a:t>
          </a:r>
        </a:p>
        <a:p>
          <a:pPr marL="114300" lvl="1" indent="-114300" algn="l" defTabSz="666750">
            <a:lnSpc>
              <a:spcPct val="90000"/>
            </a:lnSpc>
            <a:spcBef>
              <a:spcPct val="0"/>
            </a:spcBef>
            <a:spcAft>
              <a:spcPct val="15000"/>
            </a:spcAft>
            <a:buChar char="•"/>
          </a:pPr>
          <a:r>
            <a:rPr lang="en-US" sz="1500" kern="1200"/>
            <a:t>Underpass/Tunnel</a:t>
          </a:r>
        </a:p>
        <a:p>
          <a:pPr marL="114300" lvl="1" indent="-114300" algn="l" defTabSz="666750">
            <a:lnSpc>
              <a:spcPct val="90000"/>
            </a:lnSpc>
            <a:spcBef>
              <a:spcPct val="0"/>
            </a:spcBef>
            <a:spcAft>
              <a:spcPct val="15000"/>
            </a:spcAft>
            <a:buChar char="•"/>
          </a:pPr>
          <a:r>
            <a:rPr lang="en-US" sz="1500" kern="1200"/>
            <a:t>Reinforced Concrete Box (RCB) Culverts</a:t>
          </a:r>
        </a:p>
        <a:p>
          <a:pPr marL="114300" lvl="1" indent="-114300" algn="l" defTabSz="666750">
            <a:lnSpc>
              <a:spcPct val="90000"/>
            </a:lnSpc>
            <a:spcBef>
              <a:spcPct val="0"/>
            </a:spcBef>
            <a:spcAft>
              <a:spcPct val="15000"/>
            </a:spcAft>
            <a:buChar char="•"/>
          </a:pPr>
          <a:r>
            <a:rPr lang="en-US" sz="1500" kern="1200"/>
            <a:t>Corrugated Metal Pipe (CMP) Culverts </a:t>
          </a:r>
        </a:p>
      </dsp:txBody>
      <dsp:txXfrm rot="-5400000">
        <a:off x="1441826" y="311516"/>
        <a:ext cx="2475757" cy="1617246"/>
      </dsp:txXfrm>
    </dsp:sp>
    <dsp:sp modelId="{88119E8D-DEA1-4F9F-9CBA-FC4ADDE4A011}">
      <dsp:nvSpPr>
        <dsp:cNvPr id="0" name=""/>
        <dsp:cNvSpPr/>
      </dsp:nvSpPr>
      <dsp:spPr>
        <a:xfrm>
          <a:off x="0" y="0"/>
          <a:ext cx="1441825" cy="2240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Types of wildlife crossings in Nevada</a:t>
          </a:r>
        </a:p>
      </dsp:txBody>
      <dsp:txXfrm>
        <a:off x="70384" y="70384"/>
        <a:ext cx="1301057" cy="2099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40021-0A5E-492C-AC6B-3F03A8EAC6CF}">
      <dsp:nvSpPr>
        <dsp:cNvPr id="0" name=""/>
        <dsp:cNvSpPr/>
      </dsp:nvSpPr>
      <dsp:spPr>
        <a:xfrm rot="5400000">
          <a:off x="6832854" y="-2723102"/>
          <a:ext cx="1257299" cy="7022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Multiple species accessible</a:t>
          </a:r>
        </a:p>
        <a:p>
          <a:pPr marL="114300" lvl="1" indent="-114300" algn="l" defTabSz="666750">
            <a:lnSpc>
              <a:spcPct val="90000"/>
            </a:lnSpc>
            <a:spcBef>
              <a:spcPct val="0"/>
            </a:spcBef>
            <a:spcAft>
              <a:spcPct val="15000"/>
            </a:spcAft>
            <a:buChar char="•"/>
          </a:pPr>
          <a:r>
            <a:rPr lang="en-US" sz="1500" kern="1200" dirty="0"/>
            <a:t>Overpass/Land Bridges allow for the movement of wildlife across transportation networks that transect their habitat.</a:t>
          </a:r>
        </a:p>
        <a:p>
          <a:pPr marL="114300" lvl="1" indent="-114300" algn="l" defTabSz="666750">
            <a:lnSpc>
              <a:spcPct val="90000"/>
            </a:lnSpc>
            <a:spcBef>
              <a:spcPct val="0"/>
            </a:spcBef>
            <a:spcAft>
              <a:spcPct val="15000"/>
            </a:spcAft>
            <a:buChar char="•"/>
          </a:pPr>
          <a:r>
            <a:rPr lang="en-US" sz="1500" kern="1200" dirty="0"/>
            <a:t>Focused on larger wildlife species</a:t>
          </a:r>
        </a:p>
        <a:p>
          <a:pPr marL="114300" lvl="1" indent="-114300" algn="l" defTabSz="666750">
            <a:lnSpc>
              <a:spcPct val="90000"/>
            </a:lnSpc>
            <a:spcBef>
              <a:spcPct val="0"/>
            </a:spcBef>
            <a:spcAft>
              <a:spcPct val="15000"/>
            </a:spcAft>
            <a:buChar char="•"/>
          </a:pPr>
          <a:endParaRPr lang="en-US" sz="1500" kern="1200" dirty="0"/>
        </a:p>
      </dsp:txBody>
      <dsp:txXfrm rot="-5400000">
        <a:off x="3950208" y="220920"/>
        <a:ext cx="6961216" cy="1134547"/>
      </dsp:txXfrm>
    </dsp:sp>
    <dsp:sp modelId="{374F9102-B7F9-499B-8604-B1A5F27676CB}">
      <dsp:nvSpPr>
        <dsp:cNvPr id="0" name=""/>
        <dsp:cNvSpPr/>
      </dsp:nvSpPr>
      <dsp:spPr>
        <a:xfrm>
          <a:off x="0" y="2381"/>
          <a:ext cx="3950208" cy="1571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Overpass/Land Bridge</a:t>
          </a:r>
        </a:p>
      </dsp:txBody>
      <dsp:txXfrm>
        <a:off x="76720" y="79101"/>
        <a:ext cx="3796768" cy="1418185"/>
      </dsp:txXfrm>
    </dsp:sp>
    <dsp:sp modelId="{F03A6331-3F19-4452-8E07-350D02BFB6E8}">
      <dsp:nvSpPr>
        <dsp:cNvPr id="0" name=""/>
        <dsp:cNvSpPr/>
      </dsp:nvSpPr>
      <dsp:spPr>
        <a:xfrm rot="5400000">
          <a:off x="6832854" y="-1072896"/>
          <a:ext cx="1257299" cy="7022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14300" lvl="1" indent="-114300" algn="l" defTabSz="666750">
            <a:lnSpc>
              <a:spcPct val="90000"/>
            </a:lnSpc>
            <a:spcBef>
              <a:spcPct val="0"/>
            </a:spcBef>
            <a:spcAft>
              <a:spcPct val="15000"/>
            </a:spcAft>
            <a:buChar char="•"/>
          </a:pPr>
          <a:endParaRPr lang="en-US" sz="1500" kern="1200" dirty="0">
            <a:highlight>
              <a:srgbClr val="FCFCFE"/>
            </a:highlight>
          </a:endParaRPr>
        </a:p>
        <a:p>
          <a:pPr marL="171450" lvl="1" indent="-171450" algn="l" defTabSz="800100">
            <a:lnSpc>
              <a:spcPct val="90000"/>
            </a:lnSpc>
            <a:spcBef>
              <a:spcPct val="0"/>
            </a:spcBef>
            <a:spcAft>
              <a:spcPct val="15000"/>
            </a:spcAft>
            <a:buChar char="•"/>
          </a:pPr>
          <a:r>
            <a:rPr lang="en-US" sz="1800" kern="1200" dirty="0"/>
            <a:t>Accessible to a broader range of species</a:t>
          </a:r>
        </a:p>
        <a:p>
          <a:pPr marL="171450" lvl="1" indent="-171450" algn="l" defTabSz="800100">
            <a:lnSpc>
              <a:spcPct val="90000"/>
            </a:lnSpc>
            <a:spcBef>
              <a:spcPct val="0"/>
            </a:spcBef>
            <a:spcAft>
              <a:spcPct val="15000"/>
            </a:spcAft>
            <a:buChar char="•"/>
          </a:pPr>
          <a:r>
            <a:rPr lang="en-US" sz="1800" kern="1200" dirty="0"/>
            <a:t>Caters to both large and small species who may prefer concealment</a:t>
          </a:r>
        </a:p>
        <a:p>
          <a:pPr marL="114300" lvl="1" indent="-114300" algn="l" defTabSz="666750">
            <a:lnSpc>
              <a:spcPct val="90000"/>
            </a:lnSpc>
            <a:spcBef>
              <a:spcPct val="0"/>
            </a:spcBef>
            <a:spcAft>
              <a:spcPct val="15000"/>
            </a:spcAft>
            <a:buChar char="•"/>
          </a:pPr>
          <a:endParaRPr lang="en-US" sz="1500" kern="1200" dirty="0">
            <a:highlight>
              <a:srgbClr val="FCFCFE"/>
            </a:highlight>
          </a:endParaRPr>
        </a:p>
        <a:p>
          <a:pPr marL="114300" lvl="1" indent="-114300" algn="l" defTabSz="666750">
            <a:lnSpc>
              <a:spcPct val="90000"/>
            </a:lnSpc>
            <a:spcBef>
              <a:spcPct val="0"/>
            </a:spcBef>
            <a:spcAft>
              <a:spcPct val="15000"/>
            </a:spcAft>
            <a:buChar char="•"/>
          </a:pPr>
          <a:endParaRPr lang="en-US" sz="1500" kern="1200" dirty="0">
            <a:highlight>
              <a:srgbClr val="FCFCFE"/>
            </a:highlight>
          </a:endParaRPr>
        </a:p>
      </dsp:txBody>
      <dsp:txXfrm rot="-5400000">
        <a:off x="3950208" y="1871126"/>
        <a:ext cx="6961216" cy="1134547"/>
      </dsp:txXfrm>
    </dsp:sp>
    <dsp:sp modelId="{EF8EEDD9-CE8D-4AC7-980A-7BF80B2F6116}">
      <dsp:nvSpPr>
        <dsp:cNvPr id="0" name=""/>
        <dsp:cNvSpPr/>
      </dsp:nvSpPr>
      <dsp:spPr>
        <a:xfrm>
          <a:off x="0" y="1652587"/>
          <a:ext cx="3950208" cy="1571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Underpass Tunnel</a:t>
          </a:r>
        </a:p>
      </dsp:txBody>
      <dsp:txXfrm>
        <a:off x="76720" y="1729307"/>
        <a:ext cx="3796768" cy="1418185"/>
      </dsp:txXfrm>
    </dsp:sp>
    <dsp:sp modelId="{8D062F1D-C9EE-426A-A734-39D42B817D48}">
      <dsp:nvSpPr>
        <dsp:cNvPr id="0" name=""/>
        <dsp:cNvSpPr/>
      </dsp:nvSpPr>
      <dsp:spPr>
        <a:xfrm rot="5400000">
          <a:off x="6832854" y="577310"/>
          <a:ext cx="1257299" cy="7022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Provides connectivity for other species such as kitfoxes, coyotes, badgers, and reptiles, such as the Mojave desert tortoise</a:t>
          </a:r>
        </a:p>
        <a:p>
          <a:pPr marL="171450" lvl="1" indent="-171450" algn="l" defTabSz="711200">
            <a:lnSpc>
              <a:spcPct val="90000"/>
            </a:lnSpc>
            <a:spcBef>
              <a:spcPct val="0"/>
            </a:spcBef>
            <a:spcAft>
              <a:spcPct val="15000"/>
            </a:spcAft>
            <a:buChar char="•"/>
          </a:pPr>
          <a:r>
            <a:rPr lang="en-US" sz="1600" kern="1200" dirty="0"/>
            <a:t>Reduces fragmentation of habitat</a:t>
          </a:r>
        </a:p>
        <a:p>
          <a:pPr marL="171450" lvl="1" indent="-171450" algn="l" defTabSz="711200">
            <a:lnSpc>
              <a:spcPct val="90000"/>
            </a:lnSpc>
            <a:spcBef>
              <a:spcPct val="0"/>
            </a:spcBef>
            <a:spcAft>
              <a:spcPct val="15000"/>
            </a:spcAft>
            <a:buChar char="•"/>
          </a:pPr>
          <a:endParaRPr lang="en-US" sz="1600" kern="1200" dirty="0"/>
        </a:p>
      </dsp:txBody>
      <dsp:txXfrm rot="-5400000">
        <a:off x="3950208" y="3521332"/>
        <a:ext cx="6961216" cy="1134547"/>
      </dsp:txXfrm>
    </dsp:sp>
    <dsp:sp modelId="{8B4783D6-0A26-4606-96D2-6643124A73E3}">
      <dsp:nvSpPr>
        <dsp:cNvPr id="0" name=""/>
        <dsp:cNvSpPr/>
      </dsp:nvSpPr>
      <dsp:spPr>
        <a:xfrm>
          <a:off x="0" y="3302793"/>
          <a:ext cx="3950208" cy="1571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RCB and CMP culvert conversions</a:t>
          </a:r>
        </a:p>
      </dsp:txBody>
      <dsp:txXfrm>
        <a:off x="76720" y="3379513"/>
        <a:ext cx="3796768" cy="1418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7CD7A-B384-428F-BEF5-A42477F18552}">
      <dsp:nvSpPr>
        <dsp:cNvPr id="0" name=""/>
        <dsp:cNvSpPr/>
      </dsp:nvSpPr>
      <dsp:spPr>
        <a:xfrm>
          <a:off x="0" y="0"/>
          <a:ext cx="8290560" cy="10728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Reduce vehicle damage costs and motorist injuries</a:t>
          </a:r>
        </a:p>
      </dsp:txBody>
      <dsp:txXfrm>
        <a:off x="31424" y="31424"/>
        <a:ext cx="7042161" cy="1010048"/>
      </dsp:txXfrm>
    </dsp:sp>
    <dsp:sp modelId="{5B9183CD-2430-4938-A4C1-40693B8F6A0F}">
      <dsp:nvSpPr>
        <dsp:cNvPr id="0" name=""/>
        <dsp:cNvSpPr/>
      </dsp:nvSpPr>
      <dsp:spPr>
        <a:xfrm>
          <a:off x="694334" y="1267968"/>
          <a:ext cx="8290560" cy="10728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baseline="0" dirty="0"/>
            <a:t>More robust structures will decrease future infrastructure maintenance costs </a:t>
          </a:r>
          <a:r>
            <a:rPr lang="en-US" sz="2100" kern="1200" dirty="0"/>
            <a:t>and increase highway safety</a:t>
          </a:r>
        </a:p>
      </dsp:txBody>
      <dsp:txXfrm>
        <a:off x="725758" y="1299392"/>
        <a:ext cx="6835995" cy="1010048"/>
      </dsp:txXfrm>
    </dsp:sp>
    <dsp:sp modelId="{0897C03A-864E-4BDD-A572-E3D808144699}">
      <dsp:nvSpPr>
        <dsp:cNvPr id="0" name=""/>
        <dsp:cNvSpPr/>
      </dsp:nvSpPr>
      <dsp:spPr>
        <a:xfrm>
          <a:off x="1378305" y="2535936"/>
          <a:ext cx="8290560" cy="10728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baseline="0" dirty="0"/>
            <a:t>Decrease wildlife mortality and increase habitat stability</a:t>
          </a:r>
          <a:endParaRPr lang="en-US" sz="2100" kern="1200" dirty="0"/>
        </a:p>
      </dsp:txBody>
      <dsp:txXfrm>
        <a:off x="1409729" y="2567360"/>
        <a:ext cx="6846358" cy="1010048"/>
      </dsp:txXfrm>
    </dsp:sp>
    <dsp:sp modelId="{984F27A8-AD80-4DBE-9A83-6605435A0ECF}">
      <dsp:nvSpPr>
        <dsp:cNvPr id="0" name=""/>
        <dsp:cNvSpPr/>
      </dsp:nvSpPr>
      <dsp:spPr>
        <a:xfrm>
          <a:off x="2072639" y="3803904"/>
          <a:ext cx="8290560" cy="10728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baseline="0" dirty="0"/>
            <a:t>Restoration of wildlife populations</a:t>
          </a:r>
          <a:endParaRPr lang="en-US" sz="2100" kern="1200" dirty="0"/>
        </a:p>
      </dsp:txBody>
      <dsp:txXfrm>
        <a:off x="2104063" y="3835328"/>
        <a:ext cx="6835995" cy="1010048"/>
      </dsp:txXfrm>
    </dsp:sp>
    <dsp:sp modelId="{9EAD5D97-EF70-4AE4-9088-CBAD5AA6FECA}">
      <dsp:nvSpPr>
        <dsp:cNvPr id="0" name=""/>
        <dsp:cNvSpPr/>
      </dsp:nvSpPr>
      <dsp:spPr>
        <a:xfrm>
          <a:off x="7593177" y="821740"/>
          <a:ext cx="697382" cy="697382"/>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750088" y="821740"/>
        <a:ext cx="383560" cy="524780"/>
      </dsp:txXfrm>
    </dsp:sp>
    <dsp:sp modelId="{B936F1BF-A36F-4304-8FBB-AC9D20324371}">
      <dsp:nvSpPr>
        <dsp:cNvPr id="0" name=""/>
        <dsp:cNvSpPr/>
      </dsp:nvSpPr>
      <dsp:spPr>
        <a:xfrm>
          <a:off x="8287512" y="2089708"/>
          <a:ext cx="697382" cy="697382"/>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444423" y="2089708"/>
        <a:ext cx="383560" cy="524780"/>
      </dsp:txXfrm>
    </dsp:sp>
    <dsp:sp modelId="{FDB2C900-E3DD-442F-84EE-F13A735B053E}">
      <dsp:nvSpPr>
        <dsp:cNvPr id="0" name=""/>
        <dsp:cNvSpPr/>
      </dsp:nvSpPr>
      <dsp:spPr>
        <a:xfrm>
          <a:off x="8971483" y="3357676"/>
          <a:ext cx="697382" cy="697382"/>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128394" y="3357676"/>
        <a:ext cx="383560" cy="52478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6821C8-422F-4CA2-85E1-19A6D027F030}" type="datetimeFigureOut">
              <a:rPr lang="en-US" smtClean="0"/>
              <a:t>5/1/2025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704683-B56F-4408-8720-603ECE57E56B}" type="slidenum">
              <a:rPr lang="en-US" smtClean="0"/>
              <a:t>‹#›</a:t>
            </a:fld>
            <a:endParaRPr lang="en-US" dirty="0"/>
          </a:p>
        </p:txBody>
      </p:sp>
    </p:spTree>
    <p:extLst>
      <p:ext uri="{BB962C8B-B14F-4D97-AF65-F5344CB8AC3E}">
        <p14:creationId xmlns:p14="http://schemas.microsoft.com/office/powerpoint/2010/main" val="1576274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68D86595-6E20-4226-9E0D-B3822373F9DE}" type="datetimeFigureOut">
              <a:rPr lang="en-US" smtClean="0"/>
              <a:pPr/>
              <a:t>5/1/2025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E44CA3CC-E040-426A-BD9D-8E6CA1306B4F}" type="slidenum">
              <a:rPr lang="en-US" smtClean="0"/>
              <a:pPr/>
              <a:t>‹#›</a:t>
            </a:fld>
            <a:endParaRPr lang="en-US" dirty="0"/>
          </a:p>
        </p:txBody>
      </p:sp>
    </p:spTree>
    <p:extLst>
      <p:ext uri="{BB962C8B-B14F-4D97-AF65-F5344CB8AC3E}">
        <p14:creationId xmlns:p14="http://schemas.microsoft.com/office/powerpoint/2010/main" val="1128835767"/>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3657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229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801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7373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1</a:t>
            </a:fld>
            <a:endParaRPr lang="en-US" dirty="0"/>
          </a:p>
        </p:txBody>
      </p:sp>
    </p:spTree>
    <p:extLst>
      <p:ext uri="{BB962C8B-B14F-4D97-AF65-F5344CB8AC3E}">
        <p14:creationId xmlns:p14="http://schemas.microsoft.com/office/powerpoint/2010/main" val="3834922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element make up the DWMA. It is prime habitat that has seen not only the normal loss of juveniles by as high as 99%, but also has seen significant loss of adults.</a:t>
            </a:r>
          </a:p>
          <a:p>
            <a:r>
              <a:rPr lang="en-US" dirty="0"/>
              <a:t>The loss of adults for recruitment is the key driver of the collapse of the tortoise populations in this valley. Too many adults are being hit by motor vehicles.</a:t>
            </a:r>
          </a:p>
          <a:p>
            <a:r>
              <a:rPr lang="en-US" dirty="0"/>
              <a:t>The placement of the highway almost perfectly bisects the habitat in the region, amplifying the devastation of the mortality rate.</a:t>
            </a:r>
          </a:p>
          <a:p>
            <a:r>
              <a:rPr lang="en-US" dirty="0"/>
              <a:t>The magnitude of the slaughter/loss is truly unknown due to the rapid removal of carcasses by carrion eaters.</a:t>
            </a:r>
          </a:p>
          <a:p>
            <a:r>
              <a:rPr lang="en-US" dirty="0"/>
              <a:t>The loss/fragmentation of habitat was one of the 3 factors cited by the Service necessitating the permanent listing of the Mojave desert tortoise as Threatened in 1990.</a:t>
            </a:r>
          </a:p>
          <a:p>
            <a:r>
              <a:rPr lang="en-US" dirty="0"/>
              <a:t>The fragmentation of habitat continues to increase as human development continues to expand in the desert southwest!</a:t>
            </a:r>
          </a:p>
        </p:txBody>
      </p:sp>
      <p:sp>
        <p:nvSpPr>
          <p:cNvPr id="4" name="Slide Number Placeholder 3"/>
          <p:cNvSpPr>
            <a:spLocks noGrp="1"/>
          </p:cNvSpPr>
          <p:nvPr>
            <p:ph type="sldNum" sz="quarter" idx="5"/>
          </p:nvPr>
        </p:nvSpPr>
        <p:spPr/>
        <p:txBody>
          <a:bodyPr/>
          <a:lstStyle/>
          <a:p>
            <a:fld id="{E44CA3CC-E040-426A-BD9D-8E6CA1306B4F}" type="slidenum">
              <a:rPr lang="en-US" smtClean="0"/>
              <a:pPr/>
              <a:t>10</a:t>
            </a:fld>
            <a:endParaRPr lang="en-US" dirty="0"/>
          </a:p>
        </p:txBody>
      </p:sp>
    </p:spTree>
    <p:extLst>
      <p:ext uri="{BB962C8B-B14F-4D97-AF65-F5344CB8AC3E}">
        <p14:creationId xmlns:p14="http://schemas.microsoft.com/office/powerpoint/2010/main" val="940892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Desert tortoises to not recognize the road surface as a barrier or potentially harmful (vehicle strikes)</a:t>
            </a:r>
          </a:p>
          <a:p>
            <a:r>
              <a:rPr lang="en-US" dirty="0"/>
              <a:t>The drive to move through their home range is immense. Home ranges can be as much as a square mile.</a:t>
            </a:r>
          </a:p>
          <a:p>
            <a:r>
              <a:rPr lang="en-US" dirty="0"/>
              <a:t>The drive is from the need to feed and the need to mate. Tortoises are solidary animals.</a:t>
            </a:r>
          </a:p>
          <a:p>
            <a:r>
              <a:rPr lang="en-US" dirty="0"/>
              <a:t>By building barriers to access of the highways and state routes we increase the safety of the wildlife and motorists.</a:t>
            </a:r>
          </a:p>
          <a:p>
            <a:r>
              <a:rPr lang="en-US" dirty="0"/>
              <a:t>Crossings also eliminate the concentration of carrion eaters feeding off the carcasses left behind by vehicle strikes which in turn reduces the level of predation on the surrounding populations.</a:t>
            </a:r>
          </a:p>
        </p:txBody>
      </p:sp>
      <p:sp>
        <p:nvSpPr>
          <p:cNvPr id="4" name="Slide Number Placeholder 3"/>
          <p:cNvSpPr>
            <a:spLocks noGrp="1"/>
          </p:cNvSpPr>
          <p:nvPr>
            <p:ph type="sldNum" sz="quarter" idx="5"/>
          </p:nvPr>
        </p:nvSpPr>
        <p:spPr/>
        <p:txBody>
          <a:bodyPr/>
          <a:lstStyle/>
          <a:p>
            <a:fld id="{E44CA3CC-E040-426A-BD9D-8E6CA1306B4F}" type="slidenum">
              <a:rPr lang="en-US" smtClean="0"/>
              <a:pPr/>
              <a:t>11</a:t>
            </a:fld>
            <a:endParaRPr lang="en-US" dirty="0"/>
          </a:p>
        </p:txBody>
      </p:sp>
    </p:spTree>
    <p:extLst>
      <p:ext uri="{BB962C8B-B14F-4D97-AF65-F5344CB8AC3E}">
        <p14:creationId xmlns:p14="http://schemas.microsoft.com/office/powerpoint/2010/main" val="1486639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time, hydrology needs and the safe passage of tortoise needs can be easily married together.</a:t>
            </a:r>
          </a:p>
          <a:p>
            <a:r>
              <a:rPr lang="en-US" dirty="0"/>
              <a:t>However, in some situations, hydraulic design makes it very challenging for design to incorporate the smooth access points for tortoises, eliminate points of entrapment, while still providing a structure that changes turbulent flow to laminar flow.</a:t>
            </a:r>
          </a:p>
          <a:p>
            <a:r>
              <a:rPr lang="en-US" dirty="0"/>
              <a:t>Turbulent flow = erosion!</a:t>
            </a:r>
          </a:p>
          <a:p>
            <a:r>
              <a:rPr lang="en-US" dirty="0"/>
              <a:t>Historically, the answer has been ever increasing size of riprap used to armor the flow channels. This is an issue for tortoises since it creates large, irregular shaped voids between the larger rocks that may result in entrapment and death of the tortoise.</a:t>
            </a:r>
          </a:p>
          <a:p>
            <a:r>
              <a:rPr lang="en-US" dirty="0"/>
              <a:t>The other side of the coin is the funneling of the large amounts of water that rapidly flow through desert washes causes significant head-cutting and erosion, altering the topography and damaging the local plant community structure.</a:t>
            </a:r>
          </a:p>
          <a:p>
            <a:r>
              <a:rPr lang="en-US" dirty="0"/>
              <a:t>This erosion creates an impassable barrier to tortoises and other wildlife, preventing them from using unmodified culverts. End result, wildlife is forced to range across the surface of our highways.</a:t>
            </a:r>
          </a:p>
        </p:txBody>
      </p:sp>
      <p:sp>
        <p:nvSpPr>
          <p:cNvPr id="4" name="Slide Number Placeholder 3"/>
          <p:cNvSpPr>
            <a:spLocks noGrp="1"/>
          </p:cNvSpPr>
          <p:nvPr>
            <p:ph type="sldNum" sz="quarter" idx="5"/>
          </p:nvPr>
        </p:nvSpPr>
        <p:spPr/>
        <p:txBody>
          <a:bodyPr/>
          <a:lstStyle/>
          <a:p>
            <a:fld id="{E44CA3CC-E040-426A-BD9D-8E6CA1306B4F}" type="slidenum">
              <a:rPr lang="en-US" smtClean="0"/>
              <a:pPr/>
              <a:t>12</a:t>
            </a:fld>
            <a:endParaRPr lang="en-US" dirty="0"/>
          </a:p>
        </p:txBody>
      </p:sp>
    </p:spTree>
    <p:extLst>
      <p:ext uri="{BB962C8B-B14F-4D97-AF65-F5344CB8AC3E}">
        <p14:creationId xmlns:p14="http://schemas.microsoft.com/office/powerpoint/2010/main" val="2664197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design, hydraulics, and environmental personnel within NDOT can work together to first design a structure modification that has the greatest potential to meet the needs of the tortoise and the control of water.</a:t>
            </a:r>
          </a:p>
          <a:p>
            <a:r>
              <a:rPr lang="en-US" dirty="0"/>
              <a:t>Then the contractor gets involved when trying to build the structure and added their insights. The resulting structure provides the best pathing potentially for tortoises and wildlife, coupled together with changing of turbulent flows to laminar flows. Erosion is reduced or significantly eliminated, reducing maintenance costs while providing for the safety of the public. One approach, as was taken here on the I-15 north of Las Vegas, was to use smaller, class 300, riprap and tie in the layers fully with slurry. Then the edges were smoothed to provide a solid and stable 2-foot-wide path for the tortoise that would resist erosion.</a:t>
            </a:r>
          </a:p>
        </p:txBody>
      </p:sp>
      <p:sp>
        <p:nvSpPr>
          <p:cNvPr id="4" name="Slide Number Placeholder 3"/>
          <p:cNvSpPr>
            <a:spLocks noGrp="1"/>
          </p:cNvSpPr>
          <p:nvPr>
            <p:ph type="sldNum" sz="quarter" idx="5"/>
          </p:nvPr>
        </p:nvSpPr>
        <p:spPr/>
        <p:txBody>
          <a:bodyPr/>
          <a:lstStyle/>
          <a:p>
            <a:fld id="{E44CA3CC-E040-426A-BD9D-8E6CA1306B4F}" type="slidenum">
              <a:rPr lang="en-US" smtClean="0"/>
              <a:pPr/>
              <a:t>13</a:t>
            </a:fld>
            <a:endParaRPr lang="en-US" dirty="0"/>
          </a:p>
        </p:txBody>
      </p:sp>
    </p:spTree>
    <p:extLst>
      <p:ext uri="{BB962C8B-B14F-4D97-AF65-F5344CB8AC3E}">
        <p14:creationId xmlns:p14="http://schemas.microsoft.com/office/powerpoint/2010/main" val="177592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studies have documented the use of culvert by tortoises and other wildlife. BLM and NDOW have cameras set-up in some locations that have photographed numerous examples of tortoises using the structures and following the fence funnels.</a:t>
            </a:r>
          </a:p>
          <a:p>
            <a:r>
              <a:rPr lang="en-US" dirty="0"/>
              <a:t>Unmodified culverts have also been used but it is far more random and often, tortoises and other wildlife “brave” the open road crossings, even when a culvert was only a few hundred feet away.</a:t>
            </a:r>
          </a:p>
        </p:txBody>
      </p:sp>
      <p:sp>
        <p:nvSpPr>
          <p:cNvPr id="4" name="Slide Number Placeholder 3"/>
          <p:cNvSpPr>
            <a:spLocks noGrp="1"/>
          </p:cNvSpPr>
          <p:nvPr>
            <p:ph type="sldNum" sz="quarter" idx="5"/>
          </p:nvPr>
        </p:nvSpPr>
        <p:spPr/>
        <p:txBody>
          <a:bodyPr/>
          <a:lstStyle/>
          <a:p>
            <a:fld id="{E44CA3CC-E040-426A-BD9D-8E6CA1306B4F}" type="slidenum">
              <a:rPr lang="en-US" smtClean="0"/>
              <a:pPr/>
              <a:t>14</a:t>
            </a:fld>
            <a:endParaRPr lang="en-US" dirty="0"/>
          </a:p>
        </p:txBody>
      </p:sp>
    </p:spTree>
    <p:extLst>
      <p:ext uri="{BB962C8B-B14F-4D97-AF65-F5344CB8AC3E}">
        <p14:creationId xmlns:p14="http://schemas.microsoft.com/office/powerpoint/2010/main" val="31502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CMP on US 93 just north of Coyote Springs Investment property.</a:t>
            </a:r>
          </a:p>
          <a:p>
            <a:r>
              <a:rPr lang="en-US" dirty="0"/>
              <a:t>Conversions of CMPs in high flow areas may reverse the damage caused by the restricting of turbulent flows through culverts.</a:t>
            </a:r>
          </a:p>
          <a:p>
            <a:r>
              <a:rPr lang="en-US" dirty="0"/>
              <a:t>The use of slurry and grouting maintains the structure, helping to convert turbulent flows to laminar flows.</a:t>
            </a:r>
          </a:p>
          <a:p>
            <a:r>
              <a:rPr lang="en-US" dirty="0"/>
              <a:t>Culverts can function like a hydraulic monitor.</a:t>
            </a: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We’re required to control noxious weeds per NRS and NAC 555. Control of weeds is a great opportunity to improve habitat for our pollinators.</a:t>
            </a: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This will reduce the cost and help fight against the noxious weeds.</a:t>
            </a: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At the same time, it will put the department in compliance with weed control.</a:t>
            </a:r>
          </a:p>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15</a:t>
            </a:fld>
            <a:endParaRPr lang="en-US" dirty="0"/>
          </a:p>
        </p:txBody>
      </p:sp>
    </p:spTree>
    <p:extLst>
      <p:ext uri="{BB962C8B-B14F-4D97-AF65-F5344CB8AC3E}">
        <p14:creationId xmlns:p14="http://schemas.microsoft.com/office/powerpoint/2010/main" val="379948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cost of wildlife crossings may seem prohibitive to some, these structures not only help protect and stabilize our wildlife resources but help prevent magnitudes higher costs associated with property damage and injury to the traveling public, as well as infrastructure maintenance.</a:t>
            </a:r>
          </a:p>
        </p:txBody>
      </p:sp>
      <p:sp>
        <p:nvSpPr>
          <p:cNvPr id="4" name="Slide Number Placeholder 3"/>
          <p:cNvSpPr>
            <a:spLocks noGrp="1"/>
          </p:cNvSpPr>
          <p:nvPr>
            <p:ph type="sldNum" sz="quarter" idx="5"/>
          </p:nvPr>
        </p:nvSpPr>
        <p:spPr/>
        <p:txBody>
          <a:bodyPr/>
          <a:lstStyle/>
          <a:p>
            <a:fld id="{E44CA3CC-E040-426A-BD9D-8E6CA1306B4F}" type="slidenum">
              <a:rPr lang="en-US" smtClean="0"/>
              <a:pPr/>
              <a:t>17</a:t>
            </a:fld>
            <a:endParaRPr lang="en-US" dirty="0"/>
          </a:p>
        </p:txBody>
      </p:sp>
    </p:spTree>
    <p:extLst>
      <p:ext uri="{BB962C8B-B14F-4D97-AF65-F5344CB8AC3E}">
        <p14:creationId xmlns:p14="http://schemas.microsoft.com/office/powerpoint/2010/main" val="4189044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4CA3CC-E040-426A-BD9D-8E6CA1306B4F}" type="slidenum">
              <a:rPr lang="en-US" smtClean="0"/>
              <a:pPr/>
              <a:t>18</a:t>
            </a:fld>
            <a:endParaRPr lang="en-US" dirty="0"/>
          </a:p>
        </p:txBody>
      </p:sp>
    </p:spTree>
    <p:extLst>
      <p:ext uri="{BB962C8B-B14F-4D97-AF65-F5344CB8AC3E}">
        <p14:creationId xmlns:p14="http://schemas.microsoft.com/office/powerpoint/2010/main" val="802895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2</a:t>
            </a:fld>
            <a:endParaRPr lang="en-US" dirty="0"/>
          </a:p>
        </p:txBody>
      </p:sp>
    </p:spTree>
    <p:extLst>
      <p:ext uri="{BB962C8B-B14F-4D97-AF65-F5344CB8AC3E}">
        <p14:creationId xmlns:p14="http://schemas.microsoft.com/office/powerpoint/2010/main" val="408509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3</a:t>
            </a:fld>
            <a:endParaRPr lang="en-US" dirty="0"/>
          </a:p>
        </p:txBody>
      </p:sp>
    </p:spTree>
    <p:extLst>
      <p:ext uri="{BB962C8B-B14F-4D97-AF65-F5344CB8AC3E}">
        <p14:creationId xmlns:p14="http://schemas.microsoft.com/office/powerpoint/2010/main" val="2565058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2013 – first underpass outside of Dayton for feral horses - UNR study to look at behavioral acceptance </a:t>
            </a:r>
          </a:p>
          <a:p>
            <a:r>
              <a:rPr lang="en-US" dirty="0"/>
              <a:t>Successful, so we were able to add two more to the USA Parkway extension </a:t>
            </a:r>
          </a:p>
          <a:p>
            <a:r>
              <a:rPr lang="en-US" dirty="0"/>
              <a:t>Fencing combined with structures helps prevent horse-vehicle collisions</a:t>
            </a:r>
          </a:p>
          <a:p>
            <a:r>
              <a:rPr lang="en-US" dirty="0"/>
              <a:t>Horses are the most dangerous animals in Nevada (long legs and high center of gravity – fall into the car or people swerve).</a:t>
            </a:r>
          </a:p>
        </p:txBody>
      </p:sp>
      <p:sp>
        <p:nvSpPr>
          <p:cNvPr id="4" name="Slide Number Placeholder 3"/>
          <p:cNvSpPr>
            <a:spLocks noGrp="1"/>
          </p:cNvSpPr>
          <p:nvPr>
            <p:ph type="sldNum" sz="quarter" idx="5"/>
          </p:nvPr>
        </p:nvSpPr>
        <p:spPr/>
        <p:txBody>
          <a:bodyPr/>
          <a:lstStyle/>
          <a:p>
            <a:fld id="{E44CA3CC-E040-426A-BD9D-8E6CA1306B4F}" type="slidenum">
              <a:rPr lang="en-US" smtClean="0"/>
              <a:pPr/>
              <a:t>4</a:t>
            </a:fld>
            <a:endParaRPr lang="en-US" dirty="0"/>
          </a:p>
        </p:txBody>
      </p:sp>
    </p:spTree>
    <p:extLst>
      <p:ext uri="{BB962C8B-B14F-4D97-AF65-F5344CB8AC3E}">
        <p14:creationId xmlns:p14="http://schemas.microsoft.com/office/powerpoint/2010/main" val="160451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93 north of Wells – 2010, first crossings in Nevada </a:t>
            </a:r>
          </a:p>
          <a:p>
            <a:r>
              <a:rPr lang="en-US" dirty="0"/>
              <a:t>I-80 – 2013 first overpass along an interstate in Nevada – Silver Zone Pass.</a:t>
            </a:r>
          </a:p>
          <a:p>
            <a:r>
              <a:rPr lang="en-US" dirty="0"/>
              <a:t>2018 – Pequop Summit along I-80 –two more overpasses – biggest problem area for the state with 70-80 collisions happening during each migration, but it was also our most expensive project.  Now we get only a few reports each year. </a:t>
            </a:r>
          </a:p>
        </p:txBody>
      </p:sp>
      <p:sp>
        <p:nvSpPr>
          <p:cNvPr id="4" name="Slide Number Placeholder 3"/>
          <p:cNvSpPr>
            <a:spLocks noGrp="1"/>
          </p:cNvSpPr>
          <p:nvPr>
            <p:ph type="sldNum" sz="quarter" idx="5"/>
          </p:nvPr>
        </p:nvSpPr>
        <p:spPr/>
        <p:txBody>
          <a:bodyPr/>
          <a:lstStyle/>
          <a:p>
            <a:fld id="{E44CA3CC-E040-426A-BD9D-8E6CA1306B4F}" type="slidenum">
              <a:rPr lang="en-US" smtClean="0"/>
              <a:pPr/>
              <a:t>5</a:t>
            </a:fld>
            <a:endParaRPr lang="en-US" dirty="0"/>
          </a:p>
        </p:txBody>
      </p:sp>
    </p:spTree>
    <p:extLst>
      <p:ext uri="{BB962C8B-B14F-4D97-AF65-F5344CB8AC3E}">
        <p14:creationId xmlns:p14="http://schemas.microsoft.com/office/powerpoint/2010/main" val="4174675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Boulder City Bypass – first structure that focused on bighorn sheep in Nevada.  2018 $1.6 million.</a:t>
            </a:r>
          </a:p>
          <a:p>
            <a:r>
              <a:rPr lang="en-US" dirty="0"/>
              <a:t>Several large bridges which also serve as underpasses.  Sheep have been documented using the bridges more and use it for shade.   </a:t>
            </a:r>
          </a:p>
        </p:txBody>
      </p:sp>
      <p:sp>
        <p:nvSpPr>
          <p:cNvPr id="4" name="Slide Number Placeholder 3"/>
          <p:cNvSpPr>
            <a:spLocks noGrp="1"/>
          </p:cNvSpPr>
          <p:nvPr>
            <p:ph type="sldNum" sz="quarter" idx="5"/>
          </p:nvPr>
        </p:nvSpPr>
        <p:spPr/>
        <p:txBody>
          <a:bodyPr/>
          <a:lstStyle/>
          <a:p>
            <a:fld id="{E44CA3CC-E040-426A-BD9D-8E6CA1306B4F}" type="slidenum">
              <a:rPr lang="en-US" smtClean="0"/>
              <a:pPr/>
              <a:t>6</a:t>
            </a:fld>
            <a:endParaRPr lang="en-US" dirty="0"/>
          </a:p>
        </p:txBody>
      </p:sp>
    </p:spTree>
    <p:extLst>
      <p:ext uri="{BB962C8B-B14F-4D97-AF65-F5344CB8AC3E}">
        <p14:creationId xmlns:p14="http://schemas.microsoft.com/office/powerpoint/2010/main" val="2131264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Overpass/Land Bridges and underpasses allow for the movement of wildlife across transportation networks that transect habitat.</a:t>
            </a:r>
          </a:p>
          <a:p>
            <a:r>
              <a:rPr lang="en-US" dirty="0"/>
              <a:t>Bighorn sheep, wild horses, deer, and predators such as the bobcat, coyote, and mountain lion all utilize these structures and pass unnoticed by motorists.</a:t>
            </a:r>
          </a:p>
          <a:p>
            <a:r>
              <a:rPr lang="en-US" dirty="0"/>
              <a:t>These structures tend to focus on large mammals and do little to serve the needs of most reptiles, including the federally protected Threatened Mojave desert tortoise.</a:t>
            </a:r>
          </a:p>
          <a:p>
            <a:r>
              <a:rPr lang="en-US" dirty="0"/>
              <a:t>Tortoises require cover to move from location to location as they travel through their home range.</a:t>
            </a:r>
          </a:p>
        </p:txBody>
      </p:sp>
      <p:sp>
        <p:nvSpPr>
          <p:cNvPr id="4" name="Slide Number Placeholder 3"/>
          <p:cNvSpPr>
            <a:spLocks noGrp="1"/>
          </p:cNvSpPr>
          <p:nvPr>
            <p:ph type="sldNum" sz="quarter" idx="5"/>
          </p:nvPr>
        </p:nvSpPr>
        <p:spPr/>
        <p:txBody>
          <a:bodyPr/>
          <a:lstStyle/>
          <a:p>
            <a:fld id="{E44CA3CC-E040-426A-BD9D-8E6CA1306B4F}" type="slidenum">
              <a:rPr lang="en-US" smtClean="0"/>
              <a:pPr/>
              <a:t>7</a:t>
            </a:fld>
            <a:endParaRPr lang="en-US" dirty="0"/>
          </a:p>
        </p:txBody>
      </p:sp>
    </p:spTree>
    <p:extLst>
      <p:ext uri="{BB962C8B-B14F-4D97-AF65-F5344CB8AC3E}">
        <p14:creationId xmlns:p14="http://schemas.microsoft.com/office/powerpoint/2010/main" val="423014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Culverts can provide the necessary covered passage the desert tortoise needs.</a:t>
            </a:r>
          </a:p>
          <a:p>
            <a:r>
              <a:rPr lang="en-US" dirty="0"/>
              <a:t>In conjunction with desert tortoise exclusionary fencing, tortoises and other wildlife can be funneled to these culvert, allowing for safe passage.</a:t>
            </a:r>
          </a:p>
          <a:p>
            <a:r>
              <a:rPr lang="en-US" dirty="0"/>
              <a:t>Other wildlife, including nocturnal species who prefer cryptic movement patterns, also utilize culverts to safely range from one side of the highway to the next.</a:t>
            </a:r>
          </a:p>
          <a:p>
            <a:r>
              <a:rPr lang="en-US" dirty="0"/>
              <a:t>Conversion of RCB and CMP culvert structures to wildlife crossings greatly reduces the </a:t>
            </a:r>
            <a:r>
              <a:rPr lang="en-US" b="1" dirty="0"/>
              <a:t>dead zone</a:t>
            </a:r>
            <a:r>
              <a:rPr lang="en-US" b="0" dirty="0"/>
              <a:t> effect typically observed along our highways and state routes.</a:t>
            </a:r>
          </a:p>
          <a:p>
            <a:r>
              <a:rPr lang="en-US" b="0" dirty="0"/>
              <a:t>Dead zones can extend as much as 600 feet from the edge of the shoulder.</a:t>
            </a:r>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8</a:t>
            </a:fld>
            <a:endParaRPr lang="en-US" dirty="0"/>
          </a:p>
        </p:txBody>
      </p:sp>
    </p:spTree>
    <p:extLst>
      <p:ext uri="{BB962C8B-B14F-4D97-AF65-F5344CB8AC3E}">
        <p14:creationId xmlns:p14="http://schemas.microsoft.com/office/powerpoint/2010/main" val="2815214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partners participated in the pursuit of this grant. Clark &amp; </a:t>
            </a:r>
            <a:r>
              <a:rPr lang="en-US"/>
              <a:t>Lincoln Counties, Coyote </a:t>
            </a:r>
            <a:r>
              <a:rPr lang="en-US" dirty="0"/>
              <a:t>Springs Investment LLC (private company owning the Coyote Springs development area and golf courses – KEY member as they are providing in-kind assistance), Desert Research Institute, USFWS Las Vegas and Palm Springs offices, BLM Las Vegas, </a:t>
            </a:r>
            <a:r>
              <a:rPr lang="en-US" b="1" dirty="0"/>
              <a:t>multiple</a:t>
            </a:r>
            <a:r>
              <a:rPr lang="en-US" b="0" dirty="0"/>
              <a:t> biological and environmental consulting firms</a:t>
            </a:r>
            <a:r>
              <a:rPr lang="en-US" dirty="0"/>
              <a:t>, and </a:t>
            </a:r>
            <a:r>
              <a:rPr lang="en-US" b="1" dirty="0"/>
              <a:t>NDOT</a:t>
            </a:r>
            <a:endParaRPr lang="en-US" b="0" dirty="0"/>
          </a:p>
          <a:p>
            <a:endParaRPr lang="en-US" b="0" dirty="0"/>
          </a:p>
          <a:p>
            <a:r>
              <a:rPr lang="en-US" b="0" dirty="0"/>
              <a:t>In other words, a very large group of interests got together to apply for and eventually acquire this grant.</a:t>
            </a:r>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9</a:t>
            </a:fld>
            <a:endParaRPr lang="en-US" dirty="0"/>
          </a:p>
        </p:txBody>
      </p:sp>
    </p:spTree>
    <p:extLst>
      <p:ext uri="{BB962C8B-B14F-4D97-AF65-F5344CB8AC3E}">
        <p14:creationId xmlns:p14="http://schemas.microsoft.com/office/powerpoint/2010/main" val="273421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v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tx1"/>
                </a:solidFill>
              </a:defRPr>
            </a:lvl1pPr>
          </a:lstStyle>
          <a:p>
            <a:r>
              <a:rPr lang="en-US" dirty="0"/>
              <a:t>Title</a:t>
            </a:r>
          </a:p>
        </p:txBody>
      </p:sp>
      <p:sp>
        <p:nvSpPr>
          <p:cNvPr id="3" name="Text Placeholder 2"/>
          <p:cNvSpPr>
            <a:spLocks noGrp="1"/>
          </p:cNvSpPr>
          <p:nvPr>
            <p:ph type="body" sz="quarter" idx="10" hasCustomPrompt="1"/>
          </p:nvPr>
        </p:nvSpPr>
        <p:spPr>
          <a:xfrm>
            <a:off x="6827730" y="6314121"/>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Tree>
    <p:extLst>
      <p:ext uri="{BB962C8B-B14F-4D97-AF65-F5344CB8AC3E}">
        <p14:creationId xmlns:p14="http://schemas.microsoft.com/office/powerpoint/2010/main" val="406032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E0FA699-7899-70D8-3F72-FF89C6715FAD}"/>
              </a:ext>
            </a:extLst>
          </p:cNvPr>
          <p:cNvSpPr>
            <a:spLocks noGrp="1"/>
          </p:cNvSpPr>
          <p:nvPr>
            <p:ph type="title" hasCustomPrompt="1"/>
          </p:nvPr>
        </p:nvSpPr>
        <p:spPr>
          <a:xfrm>
            <a:off x="609599" y="381000"/>
            <a:ext cx="3769896" cy="774032"/>
          </a:xfrm>
        </p:spPr>
        <p:txBody>
          <a:bodyPr>
            <a:noAutofit/>
          </a:bodyPr>
          <a:lstStyle/>
          <a:p>
            <a:r>
              <a:rPr lang="en-US" dirty="0"/>
              <a:t>Tap to add title</a:t>
            </a:r>
          </a:p>
        </p:txBody>
      </p:sp>
      <p:cxnSp>
        <p:nvCxnSpPr>
          <p:cNvPr id="14" name="Straight Connector 13">
            <a:extLst>
              <a:ext uri="{FF2B5EF4-FFF2-40B4-BE49-F238E27FC236}">
                <a16:creationId xmlns:a16="http://schemas.microsoft.com/office/drawing/2014/main" id="{581912CC-EF5B-6CA8-2595-331C50D5CC5B}"/>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8" name="Picture Placeholder 4">
            <a:extLst>
              <a:ext uri="{FF2B5EF4-FFF2-40B4-BE49-F238E27FC236}">
                <a16:creationId xmlns:a16="http://schemas.microsoft.com/office/drawing/2014/main" id="{3E82D162-5E5B-0450-1CA6-531A4B4FC929}"/>
              </a:ext>
            </a:extLst>
          </p:cNvPr>
          <p:cNvSpPr>
            <a:spLocks noGrp="1"/>
          </p:cNvSpPr>
          <p:nvPr>
            <p:ph type="pic" sz="quarter" idx="17" hasCustomPrompt="1"/>
          </p:nvPr>
        </p:nvSpPr>
        <p:spPr>
          <a:xfrm>
            <a:off x="4902707" y="0"/>
            <a:ext cx="2386583" cy="6857999"/>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9" name="Picture Placeholder 4">
            <a:extLst>
              <a:ext uri="{FF2B5EF4-FFF2-40B4-BE49-F238E27FC236}">
                <a16:creationId xmlns:a16="http://schemas.microsoft.com/office/drawing/2014/main" id="{A69E919D-699A-70BB-4970-204B93685AA2}"/>
              </a:ext>
            </a:extLst>
          </p:cNvPr>
          <p:cNvSpPr>
            <a:spLocks noGrp="1"/>
          </p:cNvSpPr>
          <p:nvPr>
            <p:ph type="pic" sz="quarter" idx="18" hasCustomPrompt="1"/>
          </p:nvPr>
        </p:nvSpPr>
        <p:spPr>
          <a:xfrm>
            <a:off x="7351440" y="0"/>
            <a:ext cx="2386583" cy="6857999"/>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21" name="Picture Placeholder 4">
            <a:extLst>
              <a:ext uri="{FF2B5EF4-FFF2-40B4-BE49-F238E27FC236}">
                <a16:creationId xmlns:a16="http://schemas.microsoft.com/office/drawing/2014/main" id="{58D51E38-2C8A-8EE2-9095-691D19797E03}"/>
              </a:ext>
            </a:extLst>
          </p:cNvPr>
          <p:cNvSpPr>
            <a:spLocks noGrp="1"/>
          </p:cNvSpPr>
          <p:nvPr>
            <p:ph type="pic" sz="quarter" idx="20" hasCustomPrompt="1"/>
          </p:nvPr>
        </p:nvSpPr>
        <p:spPr>
          <a:xfrm>
            <a:off x="9807920" y="0"/>
            <a:ext cx="2386583" cy="6857999"/>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pic>
        <p:nvPicPr>
          <p:cNvPr id="13" name="Picture 12">
            <a:extLst>
              <a:ext uri="{FF2B5EF4-FFF2-40B4-BE49-F238E27FC236}">
                <a16:creationId xmlns:a16="http://schemas.microsoft.com/office/drawing/2014/main" id="{71A9D38B-EAB0-223B-4F06-5C36BE54171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38933" y="6152647"/>
            <a:ext cx="1003402" cy="521704"/>
          </a:xfrm>
          <a:prstGeom prst="rect">
            <a:avLst/>
          </a:prstGeom>
        </p:spPr>
      </p:pic>
      <p:sp>
        <p:nvSpPr>
          <p:cNvPr id="22" name="Text Placeholder 4">
            <a:extLst>
              <a:ext uri="{FF2B5EF4-FFF2-40B4-BE49-F238E27FC236}">
                <a16:creationId xmlns:a16="http://schemas.microsoft.com/office/drawing/2014/main" id="{51E960E9-26F6-E028-37D4-17A58F40A26D}"/>
              </a:ext>
            </a:extLst>
          </p:cNvPr>
          <p:cNvSpPr>
            <a:spLocks noGrp="1"/>
          </p:cNvSpPr>
          <p:nvPr>
            <p:ph type="body" sz="quarter" idx="13" hasCustomPrompt="1"/>
          </p:nvPr>
        </p:nvSpPr>
        <p:spPr>
          <a:xfrm>
            <a:off x="609598" y="1771738"/>
            <a:ext cx="3769895" cy="3954885"/>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23" name="Text Placeholder 4">
            <a:extLst>
              <a:ext uri="{FF2B5EF4-FFF2-40B4-BE49-F238E27FC236}">
                <a16:creationId xmlns:a16="http://schemas.microsoft.com/office/drawing/2014/main" id="{ACA08233-08D2-6F45-1E16-082E84AD7739}"/>
              </a:ext>
            </a:extLst>
          </p:cNvPr>
          <p:cNvSpPr>
            <a:spLocks noGrp="1"/>
          </p:cNvSpPr>
          <p:nvPr>
            <p:ph type="body" sz="quarter" idx="16" hasCustomPrompt="1"/>
          </p:nvPr>
        </p:nvSpPr>
        <p:spPr>
          <a:xfrm>
            <a:off x="609599" y="1364136"/>
            <a:ext cx="3769896" cy="302433"/>
          </a:xfrm>
        </p:spPr>
        <p:txBody>
          <a:bodyPr>
            <a:noAutofit/>
          </a:bodyPr>
          <a:lstStyle>
            <a:lvl1pPr marL="0" indent="0" algn="l">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Tree>
    <p:extLst>
      <p:ext uri="{BB962C8B-B14F-4D97-AF65-F5344CB8AC3E}">
        <p14:creationId xmlns:p14="http://schemas.microsoft.com/office/powerpoint/2010/main" val="12251415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rgbClr val="009999"/>
                </a:solidFill>
                <a:latin typeface="Segoe UI" panose="020B0502040204020203" pitchFamily="34" charset="0"/>
                <a:cs typeface="Segoe UI" panose="020B0502040204020203" pitchFamily="34" charset="0"/>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054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156960" y="3958675"/>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pic>
        <p:nvPicPr>
          <p:cNvPr id="4" name="Picture 3" descr="A blue and white text on a black background&#10;&#10;Description automatically generated">
            <a:extLst>
              <a:ext uri="{FF2B5EF4-FFF2-40B4-BE49-F238E27FC236}">
                <a16:creationId xmlns:a16="http://schemas.microsoft.com/office/drawing/2014/main" id="{10C97BF0-1991-6B24-3237-33AEAEBF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Tree>
    <p:extLst>
      <p:ext uri="{BB962C8B-B14F-4D97-AF65-F5344CB8AC3E}">
        <p14:creationId xmlns:p14="http://schemas.microsoft.com/office/powerpoint/2010/main" val="22926714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7004368" y="0"/>
            <a:ext cx="5187630" cy="3235602"/>
            <a:chOff x="6341233" y="1"/>
            <a:chExt cx="5887700" cy="3672246"/>
          </a:xfrm>
        </p:grpSpPr>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bg1"/>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pic>
        <p:nvPicPr>
          <p:cNvPr id="3" name="Picture 2" descr="A blue and white text on a black background&#10;&#10;Description automatically generated">
            <a:extLst>
              <a:ext uri="{FF2B5EF4-FFF2-40B4-BE49-F238E27FC236}">
                <a16:creationId xmlns:a16="http://schemas.microsoft.com/office/drawing/2014/main" id="{95DBDFCE-B679-EA2C-B6AD-3631B894FE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
        <p:nvSpPr>
          <p:cNvPr id="5" name="Rectangle 4">
            <a:extLst>
              <a:ext uri="{FF2B5EF4-FFF2-40B4-BE49-F238E27FC236}">
                <a16:creationId xmlns:a16="http://schemas.microsoft.com/office/drawing/2014/main" id="{87FA0B13-19AB-5A72-BA0D-33CF3DE2728F}"/>
              </a:ext>
            </a:extLst>
          </p:cNvPr>
          <p:cNvSpPr/>
          <p:nvPr userDrawn="1"/>
        </p:nvSpPr>
        <p:spPr>
          <a:xfrm rot="18912230">
            <a:off x="7691721" y="-1111603"/>
            <a:ext cx="980302" cy="4612197"/>
          </a:xfrm>
          <a:prstGeom prst="rect">
            <a:avLst/>
          </a:prstGeom>
          <a:solidFill>
            <a:srgbClr val="0054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3840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Segoe UI" panose="020B0502040204020203" pitchFamily="34" charset="0"/>
                <a:cs typeface="Segoe UI" panose="020B0502040204020203" pitchFamily="34" charset="0"/>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atin typeface="Segoe UI" panose="020B0502040204020203" pitchFamily="34" charset="0"/>
                <a:cs typeface="Segoe UI" panose="020B0502040204020203" pitchFamily="34" charset="0"/>
              </a:defRPr>
            </a:lvl1pPr>
          </a:lstStyle>
          <a:p>
            <a:r>
              <a:rPr lang="en-US" dirty="0"/>
              <a:t>Click icon to add picture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rgbClr val="FF6036"/>
                </a:solidFill>
                <a:latin typeface="Segoe UI" panose="020B0502040204020203" pitchFamily="34" charset="0"/>
                <a:cs typeface="Segoe UI" panose="020B0502040204020203" pitchFamily="34" charset="0"/>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pic>
        <p:nvPicPr>
          <p:cNvPr id="3" name="Picture 2" descr="A blue and white text on a black background&#10;&#10;Description automatically generated">
            <a:extLst>
              <a:ext uri="{FF2B5EF4-FFF2-40B4-BE49-F238E27FC236}">
                <a16:creationId xmlns:a16="http://schemas.microsoft.com/office/drawing/2014/main" id="{693AC94F-F892-A19F-D48D-015032EF23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Tree>
    <p:extLst>
      <p:ext uri="{BB962C8B-B14F-4D97-AF65-F5344CB8AC3E}">
        <p14:creationId xmlns:p14="http://schemas.microsoft.com/office/powerpoint/2010/main" val="19767082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0054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Segoe UI" panose="020B0502040204020203" pitchFamily="34" charset="0"/>
                <a:cs typeface="Segoe UI" panose="020B0502040204020203" pitchFamily="34" charset="0"/>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atin typeface="Segoe UI" panose="020B0502040204020203" pitchFamily="34" charset="0"/>
                <a:cs typeface="Segoe UI" panose="020B0502040204020203" pitchFamily="34" charset="0"/>
              </a:defRPr>
            </a:lvl1pPr>
            <a:lvl2pPr indent="-283464">
              <a:spcBef>
                <a:spcPts val="1800"/>
              </a:spcBef>
              <a:defRPr sz="2000">
                <a:latin typeface="Segoe UI" panose="020B0502040204020203" pitchFamily="34" charset="0"/>
                <a:cs typeface="Segoe UI" panose="020B0502040204020203" pitchFamily="34" charset="0"/>
              </a:defRPr>
            </a:lvl2pPr>
            <a:lvl3pPr indent="-283464">
              <a:spcBef>
                <a:spcPts val="1800"/>
              </a:spcBef>
              <a:defRPr sz="2000">
                <a:latin typeface="Segoe UI" panose="020B0502040204020203" pitchFamily="34" charset="0"/>
                <a:cs typeface="Segoe UI" panose="020B0502040204020203" pitchFamily="34" charset="0"/>
              </a:defRPr>
            </a:lvl3pPr>
            <a:lvl4pPr indent="-283464">
              <a:spcBef>
                <a:spcPts val="1800"/>
              </a:spcBef>
              <a:defRPr sz="2000">
                <a:latin typeface="Segoe UI" panose="020B0502040204020203" pitchFamily="34" charset="0"/>
                <a:cs typeface="Segoe UI" panose="020B0502040204020203" pitchFamily="34" charset="0"/>
              </a:defRPr>
            </a:lvl4pPr>
            <a:lvl5pPr indent="-283464">
              <a:spcBef>
                <a:spcPts val="1800"/>
              </a:spcBef>
              <a:defRPr sz="2000">
                <a:latin typeface="Segoe UI" panose="020B0502040204020203" pitchFamily="34" charset="0"/>
                <a:cs typeface="Segoe UI" panose="020B0502040204020203"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lvl1pPr>
              <a:defRPr>
                <a:latin typeface="Segoe UI" panose="020B0502040204020203" pitchFamily="34" charset="0"/>
                <a:cs typeface="Segoe UI" panose="020B0502040204020203" pitchFamily="34" charset="0"/>
              </a:defRPr>
            </a:lvl1pPr>
          </a:lstStyle>
          <a:p>
            <a:fld id="{294A09A9-5501-47C1-A89A-A340965A2BE2}" type="slidenum">
              <a:rPr lang="en-US" smtClean="0"/>
              <a:pPr/>
              <a:t>‹#›</a:t>
            </a:fld>
            <a:endParaRPr lang="en-US" dirty="0"/>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pic>
        <p:nvPicPr>
          <p:cNvPr id="3" name="Picture 2" descr="A blue and white text on a black background&#10;&#10;Description automatically generated">
            <a:extLst>
              <a:ext uri="{FF2B5EF4-FFF2-40B4-BE49-F238E27FC236}">
                <a16:creationId xmlns:a16="http://schemas.microsoft.com/office/drawing/2014/main" id="{42644A6E-36AF-2301-C64A-9FD0A1B3A9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Tree>
    <p:extLst>
      <p:ext uri="{BB962C8B-B14F-4D97-AF65-F5344CB8AC3E}">
        <p14:creationId xmlns:p14="http://schemas.microsoft.com/office/powerpoint/2010/main" val="146845297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Segoe UI" panose="020B0502040204020203" pitchFamily="34" charset="0"/>
                <a:cs typeface="Segoe UI" panose="020B0502040204020203" pitchFamily="34" charset="0"/>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054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rgbClr val="FF6036"/>
                </a:solidFill>
                <a:latin typeface="Segoe UI" panose="020B0502040204020203" pitchFamily="34" charset="0"/>
                <a:cs typeface="Segoe UI" panose="020B0502040204020203" pitchFamily="34" charset="0"/>
              </a:defRPr>
            </a:lvl1pPr>
            <a:lvl2pPr>
              <a:defRPr sz="4000"/>
            </a:lvl2pPr>
            <a:lvl3pPr>
              <a:defRPr sz="4000"/>
            </a:lvl3pPr>
            <a:lvl4pPr>
              <a:defRPr sz="4000"/>
            </a:lvl4pPr>
            <a:lvl5pPr>
              <a:defRPr sz="4000"/>
            </a:lvl5pPr>
          </a:lstStyle>
          <a:p>
            <a:pPr lvl="0"/>
            <a:r>
              <a:rPr lang="en-US" dirty="0"/>
              <a:t>Click to add text</a:t>
            </a:r>
          </a:p>
        </p:txBody>
      </p:sp>
      <p:pic>
        <p:nvPicPr>
          <p:cNvPr id="3" name="Picture 2" descr="A blue and white text on a black background&#10;&#10;Description automatically generated">
            <a:extLst>
              <a:ext uri="{FF2B5EF4-FFF2-40B4-BE49-F238E27FC236}">
                <a16:creationId xmlns:a16="http://schemas.microsoft.com/office/drawing/2014/main" id="{27253AC3-E0A8-76BD-6536-D017F58C2D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Tree>
    <p:extLst>
      <p:ext uri="{BB962C8B-B14F-4D97-AF65-F5344CB8AC3E}">
        <p14:creationId xmlns:p14="http://schemas.microsoft.com/office/powerpoint/2010/main" val="2669241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054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Segoe UI" panose="020B0502040204020203" pitchFamily="34" charset="0"/>
                <a:cs typeface="Segoe UI" panose="020B0502040204020203" pitchFamily="34" charset="0"/>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atin typeface="Segoe UI" panose="020B0502040204020203" pitchFamily="34" charset="0"/>
                <a:cs typeface="Segoe UI" panose="020B0502040204020203" pitchFamily="34" charset="0"/>
              </a:defRPr>
            </a:lvl1pPr>
            <a:lvl2pPr marL="283464" indent="-283464">
              <a:spcBef>
                <a:spcPts val="1800"/>
              </a:spcBef>
              <a:defRPr sz="2000">
                <a:latin typeface="Segoe UI" panose="020B0502040204020203" pitchFamily="34" charset="0"/>
                <a:cs typeface="Segoe UI" panose="020B0502040204020203" pitchFamily="34" charset="0"/>
              </a:defRPr>
            </a:lvl2pPr>
            <a:lvl3pPr marL="594360" indent="-283464">
              <a:spcBef>
                <a:spcPts val="1800"/>
              </a:spcBef>
              <a:defRPr sz="2000">
                <a:latin typeface="Segoe UI" panose="020B0502040204020203" pitchFamily="34" charset="0"/>
                <a:cs typeface="Segoe UI" panose="020B0502040204020203" pitchFamily="34" charset="0"/>
              </a:defRPr>
            </a:lvl3pPr>
            <a:lvl4pPr marL="822960" indent="-283464">
              <a:spcBef>
                <a:spcPts val="1800"/>
              </a:spcBef>
              <a:defRPr sz="2000">
                <a:latin typeface="Segoe UI" panose="020B0502040204020203" pitchFamily="34" charset="0"/>
                <a:cs typeface="Segoe UI" panose="020B0502040204020203" pitchFamily="34" charset="0"/>
              </a:defRPr>
            </a:lvl4pPr>
            <a:lvl5pPr marL="1005840" indent="-283464">
              <a:spcBef>
                <a:spcPts val="1800"/>
              </a:spcBef>
              <a:defRPr sz="2000">
                <a:latin typeface="Segoe UI" panose="020B0502040204020203" pitchFamily="34" charset="0"/>
                <a:cs typeface="Segoe UI" panose="020B0502040204020203"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atin typeface="Segoe UI" panose="020B0502040204020203" pitchFamily="34" charset="0"/>
                <a:cs typeface="Segoe UI" panose="020B0502040204020203" pitchFamily="34" charset="0"/>
              </a:defRPr>
            </a:lvl1pPr>
            <a:lvl2pPr marL="283464" indent="-283464">
              <a:spcBef>
                <a:spcPts val="1800"/>
              </a:spcBef>
              <a:defRPr sz="2000">
                <a:latin typeface="Segoe UI" panose="020B0502040204020203" pitchFamily="34" charset="0"/>
                <a:cs typeface="Segoe UI" panose="020B0502040204020203" pitchFamily="34" charset="0"/>
              </a:defRPr>
            </a:lvl2pPr>
            <a:lvl3pPr marL="548640" indent="-283464">
              <a:spcBef>
                <a:spcPts val="1800"/>
              </a:spcBef>
              <a:defRPr sz="2000">
                <a:latin typeface="Segoe UI" panose="020B0502040204020203" pitchFamily="34" charset="0"/>
                <a:cs typeface="Segoe UI" panose="020B0502040204020203" pitchFamily="34" charset="0"/>
              </a:defRPr>
            </a:lvl3pPr>
            <a:lvl4pPr marL="822960" indent="-283464">
              <a:spcBef>
                <a:spcPts val="1800"/>
              </a:spcBef>
              <a:defRPr sz="2000">
                <a:latin typeface="Segoe UI" panose="020B0502040204020203" pitchFamily="34" charset="0"/>
                <a:cs typeface="Segoe UI" panose="020B0502040204020203" pitchFamily="34" charset="0"/>
              </a:defRPr>
            </a:lvl4pPr>
            <a:lvl5pPr marL="1005840" indent="-283464">
              <a:spcBef>
                <a:spcPts val="1800"/>
              </a:spcBef>
              <a:defRPr sz="2000">
                <a:latin typeface="Segoe UI" panose="020B0502040204020203" pitchFamily="34" charset="0"/>
                <a:cs typeface="Segoe UI" panose="020B0502040204020203"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pic>
        <p:nvPicPr>
          <p:cNvPr id="5" name="Picture 4" descr="A blue and white text on a black background&#10;&#10;Description automatically generated">
            <a:extLst>
              <a:ext uri="{FF2B5EF4-FFF2-40B4-BE49-F238E27FC236}">
                <a16:creationId xmlns:a16="http://schemas.microsoft.com/office/drawing/2014/main" id="{A04DDFA1-5080-33BB-029B-4074AFACD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Tree>
    <p:extLst>
      <p:ext uri="{BB962C8B-B14F-4D97-AF65-F5344CB8AC3E}">
        <p14:creationId xmlns:p14="http://schemas.microsoft.com/office/powerpoint/2010/main" val="297630733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Two Content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054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pic>
        <p:nvPicPr>
          <p:cNvPr id="5" name="Picture 4" descr="A blue and white text on a black background&#10;&#10;Description automatically generated">
            <a:extLst>
              <a:ext uri="{FF2B5EF4-FFF2-40B4-BE49-F238E27FC236}">
                <a16:creationId xmlns:a16="http://schemas.microsoft.com/office/drawing/2014/main" id="{A04DDFA1-5080-33BB-029B-4074AFACD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
        <p:nvSpPr>
          <p:cNvPr id="6" name="Title 1">
            <a:extLst>
              <a:ext uri="{FF2B5EF4-FFF2-40B4-BE49-F238E27FC236}">
                <a16:creationId xmlns:a16="http://schemas.microsoft.com/office/drawing/2014/main" id="{50D29BB4-91F0-D86C-9797-8733D219F90C}"/>
              </a:ext>
            </a:extLst>
          </p:cNvPr>
          <p:cNvSpPr>
            <a:spLocks noGrp="1"/>
          </p:cNvSpPr>
          <p:nvPr>
            <p:ph type="title"/>
          </p:nvPr>
        </p:nvSpPr>
        <p:spPr>
          <a:xfrm>
            <a:off x="594360" y="198408"/>
            <a:ext cx="10972800" cy="1574317"/>
          </a:xfrm>
        </p:spPr>
        <p:txBody>
          <a:bodyPr/>
          <a:lstStyle/>
          <a:p>
            <a:r>
              <a:rPr lang="en-US" dirty="0">
                <a:solidFill>
                  <a:srgbClr val="000000"/>
                </a:solidFill>
              </a:rPr>
              <a:t>Title</a:t>
            </a:r>
          </a:p>
        </p:txBody>
      </p:sp>
      <p:sp>
        <p:nvSpPr>
          <p:cNvPr id="7" name="Content Placeholder 5">
            <a:extLst>
              <a:ext uri="{FF2B5EF4-FFF2-40B4-BE49-F238E27FC236}">
                <a16:creationId xmlns:a16="http://schemas.microsoft.com/office/drawing/2014/main" id="{9404C7EA-EC77-99B1-8578-890AF57B1BE0}"/>
              </a:ext>
            </a:extLst>
          </p:cNvPr>
          <p:cNvSpPr>
            <a:spLocks noGrp="1"/>
          </p:cNvSpPr>
          <p:nvPr>
            <p:ph sz="quarter" idx="13"/>
          </p:nvPr>
        </p:nvSpPr>
        <p:spPr>
          <a:xfrm>
            <a:off x="595523" y="2676525"/>
            <a:ext cx="5746750" cy="3597470"/>
          </a:xfrm>
        </p:spPr>
        <p:txBody>
          <a:bodyPr/>
          <a:lstStyle/>
          <a:p>
            <a:endParaRPr lang="en-US"/>
          </a:p>
        </p:txBody>
      </p:sp>
      <p:sp>
        <p:nvSpPr>
          <p:cNvPr id="9" name="Content Placeholder 7">
            <a:extLst>
              <a:ext uri="{FF2B5EF4-FFF2-40B4-BE49-F238E27FC236}">
                <a16:creationId xmlns:a16="http://schemas.microsoft.com/office/drawing/2014/main" id="{B83E9367-5AFC-121A-3253-46E298157B88}"/>
              </a:ext>
            </a:extLst>
          </p:cNvPr>
          <p:cNvSpPr>
            <a:spLocks noGrp="1"/>
          </p:cNvSpPr>
          <p:nvPr>
            <p:ph sz="quarter" idx="14"/>
          </p:nvPr>
        </p:nvSpPr>
        <p:spPr>
          <a:xfrm>
            <a:off x="7620000" y="2676525"/>
            <a:ext cx="3947160" cy="3597470"/>
          </a:xfrm>
        </p:spPr>
        <p:txBody>
          <a:bodyPr/>
          <a:lstStyle/>
          <a:p>
            <a:endParaRPr lang="en-US"/>
          </a:p>
        </p:txBody>
      </p:sp>
    </p:spTree>
    <p:extLst>
      <p:ext uri="{BB962C8B-B14F-4D97-AF65-F5344CB8AC3E}">
        <p14:creationId xmlns:p14="http://schemas.microsoft.com/office/powerpoint/2010/main" val="1283400400"/>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rgbClr val="0054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rgbClr val="0054A4"/>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Segoe UI" panose="020B0502040204020203" pitchFamily="34" charset="0"/>
                <a:cs typeface="Segoe UI" panose="020B0502040204020203" pitchFamily="34" charset="0"/>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atin typeface="Segoe UI" panose="020B0502040204020203" pitchFamily="34" charset="0"/>
                <a:cs typeface="Segoe UI" panose="020B0502040204020203" pitchFamily="34" charset="0"/>
              </a:defRPr>
            </a:lvl1pPr>
            <a:lvl2pPr marL="914400" indent="-457200">
              <a:spcBef>
                <a:spcPts val="1800"/>
              </a:spcBef>
              <a:buFont typeface="+mj-lt"/>
              <a:buAutoNum type="alphaLcPeriod"/>
              <a:defRPr sz="2000">
                <a:latin typeface="Segoe UI" panose="020B0502040204020203" pitchFamily="34" charset="0"/>
                <a:cs typeface="Segoe UI" panose="020B0502040204020203" pitchFamily="34" charset="0"/>
              </a:defRPr>
            </a:lvl2pPr>
            <a:lvl3pPr marL="1371600" indent="-457200">
              <a:spcBef>
                <a:spcPts val="1800"/>
              </a:spcBef>
              <a:buFont typeface="+mj-lt"/>
              <a:buAutoNum type="arabicParenR"/>
              <a:defRPr sz="2000">
                <a:latin typeface="Segoe UI" panose="020B0502040204020203" pitchFamily="34" charset="0"/>
                <a:cs typeface="Segoe UI" panose="020B0502040204020203" pitchFamily="34" charset="0"/>
              </a:defRPr>
            </a:lvl3pPr>
            <a:lvl4pPr marL="1371600" indent="0">
              <a:spcBef>
                <a:spcPts val="1800"/>
              </a:spcBef>
              <a:buFont typeface="+mj-lt"/>
              <a:buNone/>
              <a:defRPr sz="2000">
                <a:latin typeface="Segoe UI" panose="020B0502040204020203" pitchFamily="34" charset="0"/>
                <a:cs typeface="Segoe UI" panose="020B0502040204020203" pitchFamily="34" charset="0"/>
              </a:defRPr>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atin typeface="Segoe UI" panose="020B0502040204020203" pitchFamily="34" charset="0"/>
                <a:cs typeface="Segoe UI" panose="020B0502040204020203" pitchFamily="34" charset="0"/>
              </a:defRPr>
            </a:lvl1pPr>
            <a:lvl2pPr marL="283464" indent="-283464">
              <a:spcBef>
                <a:spcPts val="1800"/>
              </a:spcBef>
              <a:defRPr sz="2000">
                <a:latin typeface="Segoe UI" panose="020B0502040204020203" pitchFamily="34" charset="0"/>
                <a:cs typeface="Segoe UI" panose="020B0502040204020203" pitchFamily="34" charset="0"/>
              </a:defRPr>
            </a:lvl2pPr>
            <a:lvl3pPr marL="548640" indent="-283464">
              <a:spcBef>
                <a:spcPts val="1800"/>
              </a:spcBef>
              <a:defRPr sz="2000">
                <a:latin typeface="Segoe UI" panose="020B0502040204020203" pitchFamily="34" charset="0"/>
                <a:cs typeface="Segoe UI" panose="020B0502040204020203" pitchFamily="34" charset="0"/>
              </a:defRPr>
            </a:lvl3pPr>
            <a:lvl4pPr marL="822960" indent="-283464">
              <a:spcBef>
                <a:spcPts val="1800"/>
              </a:spcBef>
              <a:defRPr sz="2000">
                <a:latin typeface="Segoe UI" panose="020B0502040204020203" pitchFamily="34" charset="0"/>
                <a:cs typeface="Segoe UI" panose="020B0502040204020203" pitchFamily="34" charset="0"/>
              </a:defRPr>
            </a:lvl4pPr>
            <a:lvl5pPr marL="1005840" indent="-283464">
              <a:spcBef>
                <a:spcPts val="1800"/>
              </a:spcBef>
              <a:defRPr sz="2000">
                <a:latin typeface="Segoe UI" panose="020B0502040204020203" pitchFamily="34" charset="0"/>
                <a:cs typeface="Segoe UI" panose="020B0502040204020203"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294A09A9-5501-47C1-A89A-A340965A2BE2}" type="slidenum">
              <a:rPr lang="en-US" smtClean="0"/>
              <a:pPr/>
              <a:t>‹#›</a:t>
            </a:fld>
            <a:endParaRPr lang="en-US" dirty="0"/>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pic>
        <p:nvPicPr>
          <p:cNvPr id="5" name="Picture 4" descr="A blue and white text on a black background&#10;&#10;Description automatically generated">
            <a:extLst>
              <a:ext uri="{FF2B5EF4-FFF2-40B4-BE49-F238E27FC236}">
                <a16:creationId xmlns:a16="http://schemas.microsoft.com/office/drawing/2014/main" id="{3E85C218-B0D5-0E0A-A2B5-9F66CB1ED9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Tree>
    <p:extLst>
      <p:ext uri="{BB962C8B-B14F-4D97-AF65-F5344CB8AC3E}">
        <p14:creationId xmlns:p14="http://schemas.microsoft.com/office/powerpoint/2010/main" val="251741738"/>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Segoe UI" panose="020B0502040204020203" pitchFamily="34" charset="0"/>
                <a:cs typeface="Segoe UI" panose="020B0502040204020203" pitchFamily="34" charset="0"/>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atin typeface="Segoe UI" panose="020B0502040204020203" pitchFamily="34" charset="0"/>
                <a:cs typeface="Segoe UI" panose="020B0502040204020203" pitchFamily="34" charset="0"/>
              </a:defRPr>
            </a:lvl1pPr>
            <a:lvl2pPr indent="-283464">
              <a:spcBef>
                <a:spcPts val="1800"/>
              </a:spcBef>
              <a:defRPr sz="2000">
                <a:latin typeface="Segoe UI" panose="020B0502040204020203" pitchFamily="34" charset="0"/>
                <a:cs typeface="Segoe UI" panose="020B0502040204020203" pitchFamily="34" charset="0"/>
              </a:defRPr>
            </a:lvl2pPr>
            <a:lvl3pPr indent="-283464">
              <a:spcBef>
                <a:spcPts val="1800"/>
              </a:spcBef>
              <a:defRPr sz="2000">
                <a:latin typeface="Segoe UI" panose="020B0502040204020203" pitchFamily="34" charset="0"/>
                <a:cs typeface="Segoe UI" panose="020B0502040204020203" pitchFamily="34" charset="0"/>
              </a:defRPr>
            </a:lvl3pPr>
            <a:lvl4pPr indent="-283464">
              <a:spcBef>
                <a:spcPts val="1800"/>
              </a:spcBef>
              <a:defRPr sz="2000">
                <a:latin typeface="Segoe UI" panose="020B0502040204020203" pitchFamily="34" charset="0"/>
                <a:cs typeface="Segoe UI" panose="020B0502040204020203" pitchFamily="34" charset="0"/>
              </a:defRPr>
            </a:lvl4pPr>
            <a:lvl5pPr indent="-283464">
              <a:spcBef>
                <a:spcPts val="1800"/>
              </a:spcBef>
              <a:defRPr sz="2000">
                <a:latin typeface="Segoe UI" panose="020B0502040204020203" pitchFamily="34" charset="0"/>
                <a:cs typeface="Segoe UI" panose="020B0502040204020203"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latin typeface="Segoe UI" panose="020B0502040204020203" pitchFamily="34" charset="0"/>
                <a:cs typeface="Segoe UI" panose="020B0502040204020203" pitchFamily="34" charset="0"/>
              </a:defRPr>
            </a:lvl1pPr>
          </a:lstStyle>
          <a:p>
            <a:r>
              <a:rPr lang="en-US" dirty="0"/>
              <a:t>Click icon to add picture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294A09A9-5501-47C1-A89A-A340965A2BE2}" type="slidenum">
              <a:rPr lang="en-US" smtClean="0"/>
              <a:pPr/>
              <a:t>‹#›</a:t>
            </a:fld>
            <a:endParaRPr lang="en-US" dirty="0"/>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pic>
        <p:nvPicPr>
          <p:cNvPr id="2" name="Picture 1" descr="A blue and white text on a black background&#10;&#10;Description automatically generated">
            <a:extLst>
              <a:ext uri="{FF2B5EF4-FFF2-40B4-BE49-F238E27FC236}">
                <a16:creationId xmlns:a16="http://schemas.microsoft.com/office/drawing/2014/main" id="{55A1C29D-75A2-633B-EF96-F693A8F6CE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Tree>
    <p:extLst>
      <p:ext uri="{BB962C8B-B14F-4D97-AF65-F5344CB8AC3E}">
        <p14:creationId xmlns:p14="http://schemas.microsoft.com/office/powerpoint/2010/main" val="62965471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0054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Segoe UI" panose="020B0502040204020203" pitchFamily="34" charset="0"/>
                <a:cs typeface="Segoe UI" panose="020B0502040204020203" pitchFamily="34" charset="0"/>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atin typeface="Segoe UI" panose="020B0502040204020203" pitchFamily="34" charset="0"/>
                <a:cs typeface="Segoe UI" panose="020B0502040204020203" pitchFamily="34" charset="0"/>
              </a:defRPr>
            </a:lvl1pPr>
            <a:lvl2pPr marL="457200" indent="0">
              <a:spcBef>
                <a:spcPts val="1800"/>
              </a:spcBef>
              <a:buNone/>
              <a:defRPr sz="2000">
                <a:latin typeface="Segoe UI" panose="020B0502040204020203" pitchFamily="34" charset="0"/>
                <a:cs typeface="Segoe UI" panose="020B0502040204020203" pitchFamily="34" charset="0"/>
              </a:defRPr>
            </a:lvl2pPr>
            <a:lvl3pPr marL="914400" indent="0">
              <a:spcBef>
                <a:spcPts val="1800"/>
              </a:spcBef>
              <a:buNone/>
              <a:defRPr sz="2000">
                <a:latin typeface="Segoe UI" panose="020B0502040204020203" pitchFamily="34" charset="0"/>
                <a:cs typeface="Segoe UI" panose="020B0502040204020203" pitchFamily="34" charset="0"/>
              </a:defRPr>
            </a:lvl3pPr>
            <a:lvl4pPr marL="1371600" indent="0">
              <a:spcBef>
                <a:spcPts val="1800"/>
              </a:spcBef>
              <a:buNone/>
              <a:defRPr sz="2000">
                <a:latin typeface="Segoe UI" panose="020B0502040204020203" pitchFamily="34" charset="0"/>
                <a:cs typeface="Segoe UI" panose="020B0502040204020203" pitchFamily="34" charset="0"/>
              </a:defRPr>
            </a:lvl4pPr>
            <a:lvl5pPr marL="1828800" indent="0">
              <a:spcBef>
                <a:spcPts val="1800"/>
              </a:spcBef>
              <a:buNone/>
              <a:defRPr sz="2000">
                <a:latin typeface="Segoe UI" panose="020B0502040204020203" pitchFamily="34" charset="0"/>
                <a:cs typeface="Segoe UI" panose="020B0502040204020203"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atin typeface="Segoe UI" panose="020B0502040204020203" pitchFamily="34" charset="0"/>
                <a:cs typeface="Segoe UI" panose="020B0502040204020203" pitchFamily="34" charset="0"/>
              </a:defRPr>
            </a:lvl1pPr>
            <a:lvl2pPr>
              <a:spcBef>
                <a:spcPts val="600"/>
              </a:spcBef>
              <a:defRPr sz="2000">
                <a:latin typeface="Segoe UI" panose="020B0502040204020203" pitchFamily="34" charset="0"/>
                <a:cs typeface="Segoe UI" panose="020B0502040204020203" pitchFamily="34" charset="0"/>
              </a:defRPr>
            </a:lvl2pPr>
            <a:lvl3pPr>
              <a:spcBef>
                <a:spcPts val="1800"/>
              </a:spcBef>
              <a:defRPr sz="2000">
                <a:latin typeface="Segoe UI" panose="020B0502040204020203" pitchFamily="34" charset="0"/>
                <a:cs typeface="Segoe UI" panose="020B0502040204020203" pitchFamily="34" charset="0"/>
              </a:defRPr>
            </a:lvl3pPr>
            <a:lvl4pPr>
              <a:spcBef>
                <a:spcPts val="1800"/>
              </a:spcBef>
              <a:defRPr sz="2000">
                <a:latin typeface="Segoe UI" panose="020B0502040204020203" pitchFamily="34" charset="0"/>
                <a:cs typeface="Segoe UI" panose="020B0502040204020203" pitchFamily="34" charset="0"/>
              </a:defRPr>
            </a:lvl4pPr>
            <a:lvl5pPr>
              <a:spcBef>
                <a:spcPts val="1800"/>
              </a:spcBef>
              <a:defRPr sz="2000">
                <a:latin typeface="Segoe UI" panose="020B0502040204020203" pitchFamily="34" charset="0"/>
                <a:cs typeface="Segoe UI" panose="020B0502040204020203"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294A09A9-5501-47C1-A89A-A340965A2BE2}" type="slidenum">
              <a:rPr lang="en-US" smtClean="0"/>
              <a:pPr/>
              <a:t>‹#›</a:t>
            </a:fld>
            <a:endParaRPr lang="en-US" dirty="0"/>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Tree>
    <p:extLst>
      <p:ext uri="{BB962C8B-B14F-4D97-AF65-F5344CB8AC3E}">
        <p14:creationId xmlns:p14="http://schemas.microsoft.com/office/powerpoint/2010/main" val="26487907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g Pic Text Lef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6C5307-0F68-5B7B-D762-1A9A425FF75F}"/>
              </a:ext>
            </a:extLst>
          </p:cNvPr>
          <p:cNvSpPr>
            <a:spLocks noGrp="1"/>
          </p:cNvSpPr>
          <p:nvPr>
            <p:ph type="title" hasCustomPrompt="1"/>
          </p:nvPr>
        </p:nvSpPr>
        <p:spPr>
          <a:xfrm>
            <a:off x="609599" y="381000"/>
            <a:ext cx="3769896" cy="774032"/>
          </a:xfrm>
        </p:spPr>
        <p:txBody>
          <a:bodyPr>
            <a:noAutofit/>
          </a:bodyPr>
          <a:lstStyle/>
          <a:p>
            <a:r>
              <a:rPr lang="en-US" dirty="0"/>
              <a:t>Tap to add title</a:t>
            </a:r>
          </a:p>
        </p:txBody>
      </p:sp>
      <p:cxnSp>
        <p:nvCxnSpPr>
          <p:cNvPr id="12" name="Straight Connector 11">
            <a:extLst>
              <a:ext uri="{FF2B5EF4-FFF2-40B4-BE49-F238E27FC236}">
                <a16:creationId xmlns:a16="http://schemas.microsoft.com/office/drawing/2014/main" id="{2F1AE80A-85AD-D201-EAE8-4738E18D196B}"/>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3" name="Picture Placeholder 4">
            <a:extLst>
              <a:ext uri="{FF2B5EF4-FFF2-40B4-BE49-F238E27FC236}">
                <a16:creationId xmlns:a16="http://schemas.microsoft.com/office/drawing/2014/main" id="{FE8EF56A-1A53-3310-C10E-6391E7F2D7FA}"/>
              </a:ext>
            </a:extLst>
          </p:cNvPr>
          <p:cNvSpPr>
            <a:spLocks noGrp="1"/>
          </p:cNvSpPr>
          <p:nvPr>
            <p:ph type="pic" sz="quarter" idx="17" hasCustomPrompt="1"/>
          </p:nvPr>
        </p:nvSpPr>
        <p:spPr>
          <a:xfrm>
            <a:off x="4902708" y="0"/>
            <a:ext cx="7289292" cy="6858000"/>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pic>
        <p:nvPicPr>
          <p:cNvPr id="11" name="Picture 10">
            <a:extLst>
              <a:ext uri="{FF2B5EF4-FFF2-40B4-BE49-F238E27FC236}">
                <a16:creationId xmlns:a16="http://schemas.microsoft.com/office/drawing/2014/main" id="{211A973A-8EDF-03A1-D845-46E72F05D8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38933" y="6152647"/>
            <a:ext cx="1003402" cy="521704"/>
          </a:xfrm>
          <a:prstGeom prst="rect">
            <a:avLst/>
          </a:prstGeom>
        </p:spPr>
      </p:pic>
      <p:sp>
        <p:nvSpPr>
          <p:cNvPr id="14" name="Text Placeholder 4">
            <a:extLst>
              <a:ext uri="{FF2B5EF4-FFF2-40B4-BE49-F238E27FC236}">
                <a16:creationId xmlns:a16="http://schemas.microsoft.com/office/drawing/2014/main" id="{83938DDB-9A7F-B5A4-94F5-1A424CCA0FB7}"/>
              </a:ext>
            </a:extLst>
          </p:cNvPr>
          <p:cNvSpPr>
            <a:spLocks noGrp="1"/>
          </p:cNvSpPr>
          <p:nvPr>
            <p:ph type="body" sz="quarter" idx="13" hasCustomPrompt="1"/>
          </p:nvPr>
        </p:nvSpPr>
        <p:spPr>
          <a:xfrm>
            <a:off x="609598" y="1771738"/>
            <a:ext cx="3769895" cy="3954885"/>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5" name="Text Placeholder 4">
            <a:extLst>
              <a:ext uri="{FF2B5EF4-FFF2-40B4-BE49-F238E27FC236}">
                <a16:creationId xmlns:a16="http://schemas.microsoft.com/office/drawing/2014/main" id="{A641A43F-503B-84FC-ACAC-AB95044A5F2C}"/>
              </a:ext>
            </a:extLst>
          </p:cNvPr>
          <p:cNvSpPr>
            <a:spLocks noGrp="1"/>
          </p:cNvSpPr>
          <p:nvPr>
            <p:ph type="body" sz="quarter" idx="16" hasCustomPrompt="1"/>
          </p:nvPr>
        </p:nvSpPr>
        <p:spPr>
          <a:xfrm>
            <a:off x="609599" y="1364136"/>
            <a:ext cx="3769896" cy="302433"/>
          </a:xfrm>
        </p:spPr>
        <p:txBody>
          <a:bodyPr>
            <a:noAutofit/>
          </a:bodyPr>
          <a:lstStyle>
            <a:lvl1pPr marL="0" indent="0" algn="l">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Tree>
    <p:extLst>
      <p:ext uri="{BB962C8B-B14F-4D97-AF65-F5344CB8AC3E}">
        <p14:creationId xmlns:p14="http://schemas.microsoft.com/office/powerpoint/2010/main" val="12766060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Content and Tabl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0054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294A09A9-5501-47C1-A89A-A340965A2BE2}" type="slidenum">
              <a:rPr lang="en-US" smtClean="0"/>
              <a:pPr/>
              <a:t>‹#›</a:t>
            </a:fld>
            <a:endParaRPr lang="en-US" dirty="0"/>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2" name="Title 5">
            <a:extLst>
              <a:ext uri="{FF2B5EF4-FFF2-40B4-BE49-F238E27FC236}">
                <a16:creationId xmlns:a16="http://schemas.microsoft.com/office/drawing/2014/main" id="{A031FA62-CEE0-D1F4-80BD-1BABF533458D}"/>
              </a:ext>
            </a:extLst>
          </p:cNvPr>
          <p:cNvSpPr>
            <a:spLocks noGrp="1"/>
          </p:cNvSpPr>
          <p:nvPr>
            <p:ph type="title"/>
          </p:nvPr>
        </p:nvSpPr>
        <p:spPr>
          <a:xfrm>
            <a:off x="3661409" y="4661717"/>
            <a:ext cx="7936230" cy="1380760"/>
          </a:xfrm>
        </p:spPr>
        <p:txBody>
          <a:bodyPr/>
          <a:lstStyle/>
          <a:p>
            <a:r>
              <a:rPr lang="en-US" dirty="0">
                <a:solidFill>
                  <a:srgbClr val="000000"/>
                </a:solidFill>
              </a:rPr>
              <a:t>Title</a:t>
            </a:r>
          </a:p>
        </p:txBody>
      </p:sp>
      <p:graphicFrame>
        <p:nvGraphicFramePr>
          <p:cNvPr id="3" name="Table Placeholder 2">
            <a:extLst>
              <a:ext uri="{FF2B5EF4-FFF2-40B4-BE49-F238E27FC236}">
                <a16:creationId xmlns:a16="http://schemas.microsoft.com/office/drawing/2014/main" id="{50BC68A5-71C7-4E4F-A61C-5BEC7554D1BA}"/>
              </a:ext>
            </a:extLst>
          </p:cNvPr>
          <p:cNvGraphicFramePr>
            <a:graphicFrameLocks/>
          </p:cNvGraphicFramePr>
          <p:nvPr userDrawn="1">
            <p:extLst>
              <p:ext uri="{D42A27DB-BD31-4B8C-83A1-F6EECF244321}">
                <p14:modId xmlns:p14="http://schemas.microsoft.com/office/powerpoint/2010/main" val="1343640509"/>
              </p:ext>
            </p:extLst>
          </p:nvPr>
        </p:nvGraphicFramePr>
        <p:xfrm>
          <a:off x="3670300" y="584200"/>
          <a:ext cx="7930340" cy="3964681"/>
        </p:xfrm>
        <a:graphic>
          <a:graphicData uri="http://schemas.openxmlformats.org/drawingml/2006/table">
            <a:tbl>
              <a:tblPr firstRow="1" bandRow="1">
                <a:tableStyleId>{8A107856-5554-42FB-B03E-39F5DBC370BA}</a:tableStyleId>
              </a:tblPr>
              <a:tblGrid>
                <a:gridCol w="1982585">
                  <a:extLst>
                    <a:ext uri="{9D8B030D-6E8A-4147-A177-3AD203B41FA5}">
                      <a16:colId xmlns:a16="http://schemas.microsoft.com/office/drawing/2014/main" val="127040821"/>
                    </a:ext>
                  </a:extLst>
                </a:gridCol>
                <a:gridCol w="1982585">
                  <a:extLst>
                    <a:ext uri="{9D8B030D-6E8A-4147-A177-3AD203B41FA5}">
                      <a16:colId xmlns:a16="http://schemas.microsoft.com/office/drawing/2014/main" val="149845700"/>
                    </a:ext>
                  </a:extLst>
                </a:gridCol>
                <a:gridCol w="1982585">
                  <a:extLst>
                    <a:ext uri="{9D8B030D-6E8A-4147-A177-3AD203B41FA5}">
                      <a16:colId xmlns:a16="http://schemas.microsoft.com/office/drawing/2014/main" val="3119692462"/>
                    </a:ext>
                  </a:extLst>
                </a:gridCol>
                <a:gridCol w="1982585">
                  <a:extLst>
                    <a:ext uri="{9D8B030D-6E8A-4147-A177-3AD203B41FA5}">
                      <a16:colId xmlns:a16="http://schemas.microsoft.com/office/drawing/2014/main" val="3472639139"/>
                    </a:ext>
                  </a:extLst>
                </a:gridCol>
              </a:tblGrid>
              <a:tr h="511373">
                <a:tc>
                  <a:txBody>
                    <a:bodyPr/>
                    <a:lstStyle/>
                    <a:p>
                      <a:pPr algn="ctr"/>
                      <a:r>
                        <a:rPr lang="en-US" b="1" dirty="0">
                          <a:solidFill>
                            <a:srgbClr val="000000"/>
                          </a:solidFill>
                          <a:latin typeface="Segoe UI" panose="020B0502040204020203" pitchFamily="34" charset="0"/>
                          <a:cs typeface="Segoe UI" panose="020B0502040204020203" pitchFamily="34" charset="0"/>
                        </a:rPr>
                        <a:t>Text</a:t>
                      </a:r>
                      <a:endParaRPr lang="en-US" b="1" dirty="0">
                        <a:solidFill>
                          <a:srgbClr val="000000"/>
                        </a:solidFill>
                        <a:latin typeface="+mj-lt"/>
                      </a:endParaRPr>
                    </a:p>
                  </a:txBody>
                  <a:tcPr anchor="ctr">
                    <a:solidFill>
                      <a:srgbClr val="E97132">
                        <a:alpha val="50000"/>
                      </a:srgbClr>
                    </a:solidFill>
                  </a:tcPr>
                </a:tc>
                <a:tc>
                  <a:txBody>
                    <a:bodyPr/>
                    <a:lstStyle/>
                    <a:p>
                      <a:pPr algn="ctr"/>
                      <a:r>
                        <a:rPr lang="en-US" b="1"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latin typeface="+mj-lt"/>
                      </a:endParaRPr>
                    </a:p>
                  </a:txBody>
                  <a:tcPr anchor="ctr">
                    <a:solidFill>
                      <a:srgbClr val="E97132">
                        <a:alpha val="50000"/>
                      </a:srgbClr>
                    </a:solidFill>
                  </a:tcPr>
                </a:tc>
                <a:tc>
                  <a:txBody>
                    <a:bodyPr/>
                    <a:lstStyle/>
                    <a:p>
                      <a:pPr algn="ctr"/>
                      <a:r>
                        <a:rPr lang="en-US" b="1"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latin typeface="+mj-lt"/>
                      </a:endParaRPr>
                    </a:p>
                  </a:txBody>
                  <a:tcPr anchor="ctr">
                    <a:solidFill>
                      <a:srgbClr val="E97132">
                        <a:alpha val="50000"/>
                      </a:srgbClr>
                    </a:solidFill>
                  </a:tcPr>
                </a:tc>
                <a:tc>
                  <a:txBody>
                    <a:bodyPr/>
                    <a:lstStyle/>
                    <a:p>
                      <a:pPr algn="ctr"/>
                      <a:r>
                        <a:rPr lang="en-US" b="1"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latin typeface="+mj-lt"/>
                      </a:endParaRPr>
                    </a:p>
                  </a:txBody>
                  <a:tcPr anchor="ctr">
                    <a:solidFill>
                      <a:srgbClr val="E97132">
                        <a:alpha val="50000"/>
                      </a:srgbClr>
                    </a:solidFill>
                  </a:tcPr>
                </a:tc>
                <a:extLst>
                  <a:ext uri="{0D108BD9-81ED-4DB2-BD59-A6C34878D82A}">
                    <a16:rowId xmlns:a16="http://schemas.microsoft.com/office/drawing/2014/main" val="3298013591"/>
                  </a:ext>
                </a:extLst>
              </a:tr>
              <a:tr h="708914">
                <a:tc>
                  <a:txBody>
                    <a:bodyPr/>
                    <a:lstStyle/>
                    <a:p>
                      <a:pPr algn="ctr"/>
                      <a:r>
                        <a:rPr lang="en-US" b="0" dirty="0">
                          <a:solidFill>
                            <a:srgbClr val="000000"/>
                          </a:solidFill>
                          <a:latin typeface="Segoe UI" panose="020B0502040204020203" pitchFamily="34" charset="0"/>
                          <a:cs typeface="Segoe UI" panose="020B0502040204020203" pitchFamily="34" charset="0"/>
                        </a:rPr>
                        <a:t>Text</a:t>
                      </a: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extLst>
                  <a:ext uri="{0D108BD9-81ED-4DB2-BD59-A6C34878D82A}">
                    <a16:rowId xmlns:a16="http://schemas.microsoft.com/office/drawing/2014/main" val="3873867931"/>
                  </a:ext>
                </a:extLst>
              </a:tr>
              <a:tr h="708914">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extLst>
                  <a:ext uri="{0D108BD9-81ED-4DB2-BD59-A6C34878D82A}">
                    <a16:rowId xmlns:a16="http://schemas.microsoft.com/office/drawing/2014/main" val="85209771"/>
                  </a:ext>
                </a:extLst>
              </a:tr>
              <a:tr h="511373">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extLst>
                  <a:ext uri="{0D108BD9-81ED-4DB2-BD59-A6C34878D82A}">
                    <a16:rowId xmlns:a16="http://schemas.microsoft.com/office/drawing/2014/main" val="4061031278"/>
                  </a:ext>
                </a:extLst>
              </a:tr>
              <a:tr h="511373">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extLst>
                  <a:ext uri="{0D108BD9-81ED-4DB2-BD59-A6C34878D82A}">
                    <a16:rowId xmlns:a16="http://schemas.microsoft.com/office/drawing/2014/main" val="3591840781"/>
                  </a:ext>
                </a:extLst>
              </a:tr>
              <a:tr h="1012734">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tc>
                  <a:txBody>
                    <a:bodyPr/>
                    <a:lstStyle/>
                    <a:p>
                      <a:pPr algn="ctr"/>
                      <a:r>
                        <a:rPr lang="en-US" b="0" dirty="0">
                          <a:solidFill>
                            <a:srgbClr val="000000"/>
                          </a:solidFill>
                          <a:latin typeface="Segoe UI" panose="020B0502040204020203" pitchFamily="34" charset="0"/>
                          <a:cs typeface="Segoe UI" panose="020B0502040204020203" pitchFamily="34" charset="0"/>
                        </a:rPr>
                        <a:t>Text</a:t>
                      </a:r>
                      <a:endParaRPr lang="en-US" b="0" dirty="0">
                        <a:solidFill>
                          <a:srgbClr val="000000"/>
                        </a:solidFill>
                      </a:endParaRPr>
                    </a:p>
                  </a:txBody>
                  <a:tcPr anchor="ctr">
                    <a:solidFill>
                      <a:srgbClr val="E97132">
                        <a:alpha val="50000"/>
                      </a:srgbClr>
                    </a:solidFill>
                  </a:tcPr>
                </a:tc>
                <a:extLst>
                  <a:ext uri="{0D108BD9-81ED-4DB2-BD59-A6C34878D82A}">
                    <a16:rowId xmlns:a16="http://schemas.microsoft.com/office/drawing/2014/main" val="335389741"/>
                  </a:ext>
                </a:extLst>
              </a:tr>
            </a:tbl>
          </a:graphicData>
        </a:graphic>
      </p:graphicFrame>
      <p:sp>
        <p:nvSpPr>
          <p:cNvPr id="11" name="Content Placeholder 2">
            <a:extLst>
              <a:ext uri="{FF2B5EF4-FFF2-40B4-BE49-F238E27FC236}">
                <a16:creationId xmlns:a16="http://schemas.microsoft.com/office/drawing/2014/main" id="{7C29E0A0-2D8E-2423-B803-3157738EF32A}"/>
              </a:ext>
            </a:extLst>
          </p:cNvPr>
          <p:cNvSpPr>
            <a:spLocks noGrp="1"/>
          </p:cNvSpPr>
          <p:nvPr>
            <p:ph sz="quarter" idx="14"/>
          </p:nvPr>
        </p:nvSpPr>
        <p:spPr>
          <a:xfrm>
            <a:off x="603885" y="584005"/>
            <a:ext cx="2825115" cy="3999060"/>
          </a:xfrm>
        </p:spPr>
        <p:txBody>
          <a:bodyPr/>
          <a:lstStyle/>
          <a:p>
            <a:endParaRPr lang="en-US"/>
          </a:p>
        </p:txBody>
      </p:sp>
    </p:spTree>
    <p:extLst>
      <p:ext uri="{BB962C8B-B14F-4D97-AF65-F5344CB8AC3E}">
        <p14:creationId xmlns:p14="http://schemas.microsoft.com/office/powerpoint/2010/main" val="265751409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054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Segoe UI" panose="020B0502040204020203" pitchFamily="34" charset="0"/>
                <a:cs typeface="Segoe UI" panose="020B0502040204020203" pitchFamily="34" charset="0"/>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atin typeface="Segoe UI" panose="020B0502040204020203" pitchFamily="34" charset="0"/>
                <a:cs typeface="Segoe UI" panose="020B0502040204020203" pitchFamily="34" charset="0"/>
              </a:defRPr>
            </a:lvl1pPr>
            <a:lvl2pPr>
              <a:spcBef>
                <a:spcPts val="600"/>
              </a:spcBef>
              <a:defRPr sz="2000">
                <a:latin typeface="Segoe UI" panose="020B0502040204020203" pitchFamily="34" charset="0"/>
                <a:cs typeface="Segoe UI" panose="020B0502040204020203" pitchFamily="34" charset="0"/>
              </a:defRPr>
            </a:lvl2pPr>
            <a:lvl3pPr>
              <a:spcBef>
                <a:spcPts val="1800"/>
              </a:spcBef>
              <a:defRPr sz="2000">
                <a:latin typeface="Segoe UI" panose="020B0502040204020203" pitchFamily="34" charset="0"/>
                <a:cs typeface="Segoe UI" panose="020B0502040204020203" pitchFamily="34" charset="0"/>
              </a:defRPr>
            </a:lvl3pPr>
            <a:lvl4pPr>
              <a:spcBef>
                <a:spcPts val="1800"/>
              </a:spcBef>
              <a:defRPr sz="2000">
                <a:latin typeface="Segoe UI" panose="020B0502040204020203" pitchFamily="34" charset="0"/>
                <a:cs typeface="Segoe UI" panose="020B0502040204020203" pitchFamily="34" charset="0"/>
              </a:defRPr>
            </a:lvl4pPr>
            <a:lvl5pPr>
              <a:spcBef>
                <a:spcPts val="1800"/>
              </a:spcBef>
              <a:defRPr sz="2000">
                <a:latin typeface="Segoe UI" panose="020B0502040204020203" pitchFamily="34" charset="0"/>
                <a:cs typeface="Segoe UI" panose="020B0502040204020203"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atin typeface="Segoe UI" panose="020B0502040204020203" pitchFamily="34" charset="0"/>
                <a:cs typeface="Segoe UI" panose="020B0502040204020203" pitchFamily="34" charset="0"/>
              </a:defRPr>
            </a:lvl1pPr>
            <a:lvl2pPr>
              <a:spcBef>
                <a:spcPts val="1800"/>
              </a:spcBef>
              <a:defRPr sz="2000">
                <a:latin typeface="Segoe UI" panose="020B0502040204020203" pitchFamily="34" charset="0"/>
                <a:cs typeface="Segoe UI" panose="020B0502040204020203" pitchFamily="34" charset="0"/>
              </a:defRPr>
            </a:lvl2pPr>
            <a:lvl3pPr>
              <a:spcBef>
                <a:spcPts val="1800"/>
              </a:spcBef>
              <a:defRPr sz="2000">
                <a:latin typeface="Segoe UI" panose="020B0502040204020203" pitchFamily="34" charset="0"/>
                <a:cs typeface="Segoe UI" panose="020B0502040204020203" pitchFamily="34" charset="0"/>
              </a:defRPr>
            </a:lvl3pPr>
            <a:lvl4pPr>
              <a:spcBef>
                <a:spcPts val="1800"/>
              </a:spcBef>
              <a:defRPr sz="2000">
                <a:latin typeface="Segoe UI" panose="020B0502040204020203" pitchFamily="34" charset="0"/>
                <a:cs typeface="Segoe UI" panose="020B0502040204020203" pitchFamily="34" charset="0"/>
              </a:defRPr>
            </a:lvl4pPr>
            <a:lvl5pPr>
              <a:spcBef>
                <a:spcPts val="1800"/>
              </a:spcBef>
              <a:defRPr sz="2000">
                <a:latin typeface="Segoe UI" panose="020B0502040204020203" pitchFamily="34" charset="0"/>
                <a:cs typeface="Segoe UI" panose="020B0502040204020203"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294A09A9-5501-47C1-A89A-A340965A2BE2}" type="slidenum">
              <a:rPr lang="en-US" smtClean="0"/>
              <a:pPr/>
              <a:t>‹#›</a:t>
            </a:fld>
            <a:endParaRPr lang="en-US" dirty="0"/>
          </a:p>
        </p:txBody>
      </p:sp>
      <p:pic>
        <p:nvPicPr>
          <p:cNvPr id="2" name="Picture 1" descr="A blue and white text on a black background&#10;&#10;Description automatically generated">
            <a:extLst>
              <a:ext uri="{FF2B5EF4-FFF2-40B4-BE49-F238E27FC236}">
                <a16:creationId xmlns:a16="http://schemas.microsoft.com/office/drawing/2014/main" id="{B9B1D6A9-73B1-6CA5-4FD3-26F4D2A8C4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Tree>
    <p:extLst>
      <p:ext uri="{BB962C8B-B14F-4D97-AF65-F5344CB8AC3E}">
        <p14:creationId xmlns:p14="http://schemas.microsoft.com/office/powerpoint/2010/main" val="3127291470"/>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Segoe UI" panose="020B0502040204020203" pitchFamily="34" charset="0"/>
                <a:cs typeface="Segoe UI" panose="020B0502040204020203" pitchFamily="34" charset="0"/>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atin typeface="Segoe UI" panose="020B0502040204020203" pitchFamily="34" charset="0"/>
                <a:cs typeface="Segoe UI" panose="020B0502040204020203" pitchFamily="34" charset="0"/>
              </a:defRPr>
            </a:lvl1pPr>
          </a:lstStyle>
          <a:p>
            <a:r>
              <a:rPr lang="en-US" dirty="0"/>
              <a:t>Click icon to add table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294A09A9-5501-47C1-A89A-A340965A2BE2}" type="slidenum">
              <a:rPr lang="en-US" smtClean="0"/>
              <a:pPr/>
              <a:t>‹#›</a:t>
            </a:fld>
            <a:endParaRPr lang="en-US" dirty="0"/>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pic>
        <p:nvPicPr>
          <p:cNvPr id="2" name="Picture 1" descr="A blue and white text on a black background&#10;&#10;Description automatically generated">
            <a:extLst>
              <a:ext uri="{FF2B5EF4-FFF2-40B4-BE49-F238E27FC236}">
                <a16:creationId xmlns:a16="http://schemas.microsoft.com/office/drawing/2014/main" id="{FD3BB84F-A8AC-DA3E-FE69-649B2CEDC8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Tree>
    <p:extLst>
      <p:ext uri="{BB962C8B-B14F-4D97-AF65-F5344CB8AC3E}">
        <p14:creationId xmlns:p14="http://schemas.microsoft.com/office/powerpoint/2010/main" val="95495120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Segoe UI" panose="020B0502040204020203" pitchFamily="34" charset="0"/>
                <a:cs typeface="Segoe UI" panose="020B0502040204020203" pitchFamily="34" charset="0"/>
              </a:defRPr>
            </a:lvl1pPr>
          </a:lstStyle>
          <a:p>
            <a:r>
              <a:rPr lang="en-US" dirty="0"/>
              <a:t>Title</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rgbClr val="FF603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054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rgbClr val="FF6036"/>
                </a:solidFill>
                <a:latin typeface="Segoe UI" panose="020B0502040204020203" pitchFamily="34" charset="0"/>
                <a:cs typeface="Segoe UI" panose="020B0502040204020203" pitchFamily="34" charset="0"/>
              </a:defRPr>
            </a:lvl1pPr>
            <a:lvl2pPr>
              <a:defRPr sz="4000"/>
            </a:lvl2pPr>
            <a:lvl3pPr>
              <a:defRPr sz="4000"/>
            </a:lvl3pPr>
            <a:lvl4pPr>
              <a:defRPr sz="4000"/>
            </a:lvl4pPr>
            <a:lvl5pPr>
              <a:defRPr sz="4000"/>
            </a:lvl5pPr>
          </a:lstStyle>
          <a:p>
            <a:pPr lvl="0"/>
            <a:r>
              <a:rPr lang="en-US" dirty="0"/>
              <a:t>Subtitle</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rgbClr val="FF603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33915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963ED7B-F282-42DA-DF6C-E1A22A0963AD}"/>
              </a:ext>
            </a:extLst>
          </p:cNvPr>
          <p:cNvCxnSpPr>
            <a:cxnSpLocks/>
          </p:cNvCxnSpPr>
          <p:nvPr userDrawn="1"/>
        </p:nvCxnSpPr>
        <p:spPr>
          <a:xfrm flipH="1" flipV="1">
            <a:off x="5861535" y="0"/>
            <a:ext cx="1556021" cy="6469380"/>
          </a:xfrm>
          <a:prstGeom prst="line">
            <a:avLst/>
          </a:prstGeom>
          <a:ln>
            <a:solidFill>
              <a:srgbClr val="FF8C05"/>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3E5A8C65-DAAF-1BA1-B402-11FC946C6096}"/>
              </a:ext>
            </a:extLst>
          </p:cNvPr>
          <p:cNvSpPr>
            <a:spLocks noGrp="1"/>
          </p:cNvSpPr>
          <p:nvPr>
            <p:ph type="pic" sz="quarter" idx="10"/>
          </p:nvPr>
        </p:nvSpPr>
        <p:spPr>
          <a:xfrm flipH="1">
            <a:off x="0" y="0"/>
            <a:ext cx="7024495" cy="6858000"/>
          </a:xfrm>
          <a:custGeom>
            <a:avLst/>
            <a:gdLst>
              <a:gd name="connsiteX0" fmla="*/ 7024495 w 7024495"/>
              <a:gd name="connsiteY0" fmla="*/ 0 h 6858000"/>
              <a:gd name="connsiteX1" fmla="*/ 1701752 w 7024495"/>
              <a:gd name="connsiteY1" fmla="*/ 0 h 6858000"/>
              <a:gd name="connsiteX2" fmla="*/ 0 w 7024495"/>
              <a:gd name="connsiteY2" fmla="*/ 6837396 h 6858000"/>
              <a:gd name="connsiteX3" fmla="*/ 0 w 7024495"/>
              <a:gd name="connsiteY3" fmla="*/ 6858000 h 6858000"/>
              <a:gd name="connsiteX4" fmla="*/ 7024495 w 702449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495" h="6858000">
                <a:moveTo>
                  <a:pt x="7024495" y="0"/>
                </a:moveTo>
                <a:lnTo>
                  <a:pt x="1701752" y="0"/>
                </a:lnTo>
                <a:lnTo>
                  <a:pt x="0" y="6837396"/>
                </a:lnTo>
                <a:lnTo>
                  <a:pt x="0" y="6858000"/>
                </a:lnTo>
                <a:lnTo>
                  <a:pt x="7024495" y="6858000"/>
                </a:lnTo>
                <a:close/>
              </a:path>
            </a:pathLst>
          </a:custGeom>
        </p:spPr>
        <p:txBody>
          <a:bodyPr wrap="square" anchor="t">
            <a:noAutofit/>
          </a:bodyPr>
          <a:lstStyle>
            <a:lvl1pPr marL="0" indent="0" algn="ctr">
              <a:buNone/>
              <a:defRPr/>
            </a:lvl1pPr>
          </a:lstStyle>
          <a:p>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7543800" y="4398264"/>
            <a:ext cx="3913632" cy="2066544"/>
          </a:xfrm>
        </p:spPr>
        <p:txBody>
          <a:bodyPr>
            <a:normAutofit/>
          </a:bodyPr>
          <a:lstStyle>
            <a:lvl1pPr marL="0" indent="0" algn="r">
              <a:buNone/>
              <a:defRPr sz="2400" spc="140" baseline="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A blue and white text on a black background&#10;&#10;Description automatically generated">
            <a:extLst>
              <a:ext uri="{FF2B5EF4-FFF2-40B4-BE49-F238E27FC236}">
                <a16:creationId xmlns:a16="http://schemas.microsoft.com/office/drawing/2014/main" id="{730D928F-DC45-638F-C392-0FD1C202F3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92" y="5954571"/>
            <a:ext cx="1361068" cy="765861"/>
          </a:xfrm>
          <a:prstGeom prst="rect">
            <a:avLst/>
          </a:prstGeom>
        </p:spPr>
      </p:pic>
    </p:spTree>
    <p:extLst>
      <p:ext uri="{BB962C8B-B14F-4D97-AF65-F5344CB8AC3E}">
        <p14:creationId xmlns:p14="http://schemas.microsoft.com/office/powerpoint/2010/main" val="19126456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3411815-04EC-3B42-4164-952C53388853}"/>
              </a:ext>
            </a:extLst>
          </p:cNvPr>
          <p:cNvCxnSpPr>
            <a:cxnSpLocks/>
          </p:cNvCxnSpPr>
          <p:nvPr userDrawn="1"/>
        </p:nvCxnSpPr>
        <p:spPr>
          <a:xfrm flipV="1">
            <a:off x="4525226" y="0"/>
            <a:ext cx="826338" cy="3452747"/>
          </a:xfrm>
          <a:prstGeom prst="line">
            <a:avLst/>
          </a:prstGeom>
          <a:ln>
            <a:solidFill>
              <a:srgbClr val="FF8C05"/>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850392" y="2770632"/>
            <a:ext cx="3383280" cy="3539265"/>
          </a:xfrm>
        </p:spPr>
        <p:txBody>
          <a:bodyPr>
            <a:normAutofit/>
          </a:bodyPr>
          <a:lstStyle>
            <a:lvl1pPr marL="0" indent="0" algn="l">
              <a:lnSpc>
                <a:spcPct val="100000"/>
              </a:lnSpc>
              <a:buNone/>
              <a:defRPr sz="1800" spc="100" baseline="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1" name="Picture Placeholder 30">
            <a:extLst>
              <a:ext uri="{FF2B5EF4-FFF2-40B4-BE49-F238E27FC236}">
                <a16:creationId xmlns:a16="http://schemas.microsoft.com/office/drawing/2014/main" id="{665CDB64-A6D6-6F40-CFD6-29E72D8ABDC2}"/>
              </a:ext>
            </a:extLst>
          </p:cNvPr>
          <p:cNvSpPr>
            <a:spLocks noGrp="1"/>
          </p:cNvSpPr>
          <p:nvPr>
            <p:ph type="pic" sz="quarter" idx="13"/>
          </p:nvPr>
        </p:nvSpPr>
        <p:spPr>
          <a:xfrm>
            <a:off x="4315032" y="0"/>
            <a:ext cx="7876033" cy="6858000"/>
          </a:xfrm>
          <a:custGeom>
            <a:avLst/>
            <a:gdLst>
              <a:gd name="connsiteX0" fmla="*/ 1579547 w 7876033"/>
              <a:gd name="connsiteY0" fmla="*/ 0 h 6858000"/>
              <a:gd name="connsiteX1" fmla="*/ 7876033 w 7876033"/>
              <a:gd name="connsiteY1" fmla="*/ 0 h 6858000"/>
              <a:gd name="connsiteX2" fmla="*/ 7876033 w 7876033"/>
              <a:gd name="connsiteY2" fmla="*/ 6858000 h 6858000"/>
              <a:gd name="connsiteX3" fmla="*/ 0 w 7876033"/>
              <a:gd name="connsiteY3" fmla="*/ 6858000 h 6858000"/>
              <a:gd name="connsiteX4" fmla="*/ 1013709 w 7876033"/>
              <a:gd name="connsiteY4" fmla="*/ 2456730 h 6858000"/>
              <a:gd name="connsiteX5" fmla="*/ 2519005 w 7876033"/>
              <a:gd name="connsiteY5" fmla="*/ 2456730 h 6858000"/>
              <a:gd name="connsiteX6" fmla="*/ 2927016 w 7876033"/>
              <a:gd name="connsiteY6" fmla="*/ 824686 h 6858000"/>
              <a:gd name="connsiteX7" fmla="*/ 1389604 w 7876033"/>
              <a:gd name="connsiteY7" fmla="*/ 824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6033" h="6858000">
                <a:moveTo>
                  <a:pt x="1579547" y="0"/>
                </a:moveTo>
                <a:lnTo>
                  <a:pt x="7876033" y="0"/>
                </a:lnTo>
                <a:lnTo>
                  <a:pt x="7876033" y="6858000"/>
                </a:lnTo>
                <a:lnTo>
                  <a:pt x="0" y="6858000"/>
                </a:lnTo>
                <a:lnTo>
                  <a:pt x="1013709" y="2456730"/>
                </a:lnTo>
                <a:lnTo>
                  <a:pt x="2519005" y="2456730"/>
                </a:lnTo>
                <a:lnTo>
                  <a:pt x="2927016" y="824686"/>
                </a:lnTo>
                <a:lnTo>
                  <a:pt x="1389604" y="824686"/>
                </a:lnTo>
                <a:close/>
              </a:path>
            </a:pathLst>
          </a:custGeom>
        </p:spPr>
        <p:txBody>
          <a:bodyPr wrap="square" anchor="t">
            <a:noAutofit/>
          </a:bodyPr>
          <a:lstStyle>
            <a:lvl1pPr marL="0" indent="0" algn="ctr">
              <a:buNone/>
              <a:defRPr/>
            </a:lvl1pPr>
          </a:lstStyle>
          <a:p>
            <a:endParaRPr lang="en-US" dirty="0"/>
          </a:p>
        </p:txBody>
      </p:sp>
      <p:sp>
        <p:nvSpPr>
          <p:cNvPr id="33" name="Date Placeholder 32">
            <a:extLst>
              <a:ext uri="{FF2B5EF4-FFF2-40B4-BE49-F238E27FC236}">
                <a16:creationId xmlns:a16="http://schemas.microsoft.com/office/drawing/2014/main" id="{0C50E73C-A08D-5560-7A59-B04AB6C271CF}"/>
              </a:ext>
            </a:extLst>
          </p:cNvPr>
          <p:cNvSpPr>
            <a:spLocks noGrp="1"/>
          </p:cNvSpPr>
          <p:nvPr>
            <p:ph type="dt" sz="half" idx="14"/>
          </p:nvPr>
        </p:nvSpPr>
        <p:spPr/>
        <p:txBody>
          <a:bodyPr/>
          <a:lstStyle/>
          <a:p>
            <a:r>
              <a:rPr lang="en-US"/>
              <a:t>20XX</a:t>
            </a:r>
            <a:endParaRPr lang="en-US" dirty="0"/>
          </a:p>
        </p:txBody>
      </p:sp>
      <p:sp>
        <p:nvSpPr>
          <p:cNvPr id="34" name="Footer Placeholder 33">
            <a:extLst>
              <a:ext uri="{FF2B5EF4-FFF2-40B4-BE49-F238E27FC236}">
                <a16:creationId xmlns:a16="http://schemas.microsoft.com/office/drawing/2014/main" id="{66C42DAA-CA98-405C-5B3D-03942AF608E3}"/>
              </a:ext>
            </a:extLst>
          </p:cNvPr>
          <p:cNvSpPr>
            <a:spLocks noGrp="1"/>
          </p:cNvSpPr>
          <p:nvPr>
            <p:ph type="ftr" sz="quarter" idx="15"/>
          </p:nvPr>
        </p:nvSpPr>
        <p:spPr/>
        <p:txBody>
          <a:bodyPr/>
          <a:lstStyle/>
          <a:p>
            <a:r>
              <a:rPr lang="en-US" dirty="0"/>
              <a:t>PRESENTATION TITLE</a:t>
            </a:r>
          </a:p>
        </p:txBody>
      </p:sp>
      <p:sp>
        <p:nvSpPr>
          <p:cNvPr id="35" name="Slide Number Placeholder 34">
            <a:extLst>
              <a:ext uri="{FF2B5EF4-FFF2-40B4-BE49-F238E27FC236}">
                <a16:creationId xmlns:a16="http://schemas.microsoft.com/office/drawing/2014/main" id="{04230E47-E1DF-D844-BA20-327CF9A268F9}"/>
              </a:ext>
            </a:extLst>
          </p:cNvPr>
          <p:cNvSpPr>
            <a:spLocks noGrp="1"/>
          </p:cNvSpPr>
          <p:nvPr>
            <p:ph type="sldNum" sz="quarter" idx="16"/>
          </p:nvPr>
        </p:nvSpPr>
        <p:spPr/>
        <p:txBody>
          <a:bodyPr/>
          <a:lstStyle/>
          <a:p>
            <a:fld id="{294A09A9-5501-47C1-A89A-A340965A2BE2}" type="slidenum">
              <a:rPr lang="en-US" smtClean="0"/>
              <a:pPr/>
              <a:t>‹#›</a:t>
            </a:fld>
            <a:endParaRPr lang="en-US" dirty="0"/>
          </a:p>
        </p:txBody>
      </p:sp>
      <p:pic>
        <p:nvPicPr>
          <p:cNvPr id="4" name="Picture 3" descr="A blue and white text on a black background&#10;&#10;Description automatically generated">
            <a:extLst>
              <a:ext uri="{FF2B5EF4-FFF2-40B4-BE49-F238E27FC236}">
                <a16:creationId xmlns:a16="http://schemas.microsoft.com/office/drawing/2014/main" id="{9A20351B-8C75-6C2B-385B-2E5F280395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92" y="5954571"/>
            <a:ext cx="1361068" cy="765861"/>
          </a:xfrm>
          <a:prstGeom prst="rect">
            <a:avLst/>
          </a:prstGeom>
        </p:spPr>
      </p:pic>
    </p:spTree>
    <p:extLst>
      <p:ext uri="{BB962C8B-B14F-4D97-AF65-F5344CB8AC3E}">
        <p14:creationId xmlns:p14="http://schemas.microsoft.com/office/powerpoint/2010/main" val="12582990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DAAD1A05-EA94-DECA-8016-0944B51494F4}"/>
              </a:ext>
            </a:extLst>
          </p:cNvPr>
          <p:cNvSpPr>
            <a:spLocks noGrp="1"/>
          </p:cNvSpPr>
          <p:nvPr>
            <p:ph type="pic" sz="quarter" idx="10"/>
          </p:nvPr>
        </p:nvSpPr>
        <p:spPr>
          <a:xfrm>
            <a:off x="796004" y="0"/>
            <a:ext cx="10585637" cy="6858000"/>
          </a:xfrm>
          <a:custGeom>
            <a:avLst/>
            <a:gdLst>
              <a:gd name="connsiteX0" fmla="*/ 0 w 10585637"/>
              <a:gd name="connsiteY0" fmla="*/ 0 h 6858000"/>
              <a:gd name="connsiteX1" fmla="*/ 8457914 w 10585637"/>
              <a:gd name="connsiteY1" fmla="*/ 0 h 6858000"/>
              <a:gd name="connsiteX2" fmla="*/ 10585637 w 10585637"/>
              <a:gd name="connsiteY2" fmla="*/ 6858000 h 6858000"/>
              <a:gd name="connsiteX3" fmla="*/ 2134498 w 10585637"/>
              <a:gd name="connsiteY3" fmla="*/ 6858000 h 6858000"/>
              <a:gd name="connsiteX4" fmla="*/ 0 w 10585637"/>
              <a:gd name="connsiteY4" fmla="*/ 147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5637" h="6858000">
                <a:moveTo>
                  <a:pt x="0" y="0"/>
                </a:moveTo>
                <a:lnTo>
                  <a:pt x="8457914" y="0"/>
                </a:lnTo>
                <a:lnTo>
                  <a:pt x="10585637" y="6858000"/>
                </a:lnTo>
                <a:lnTo>
                  <a:pt x="2134498" y="6858000"/>
                </a:lnTo>
                <a:lnTo>
                  <a:pt x="0" y="14700"/>
                </a:lnTo>
                <a:close/>
              </a:path>
            </a:pathLst>
          </a:custGeom>
        </p:spPr>
        <p:txBody>
          <a:bodyPr wrap="square">
            <a:noAutofit/>
          </a:bodyPr>
          <a:lstStyle>
            <a:lvl1pPr marL="0" indent="0">
              <a:buNone/>
              <a:defRPr/>
            </a:lvl1pPr>
          </a:lstStyle>
          <a:p>
            <a:endParaRPr lang="en-US" dirty="0"/>
          </a:p>
        </p:txBody>
      </p:sp>
      <p:sp>
        <p:nvSpPr>
          <p:cNvPr id="32" name="Title 31">
            <a:extLst>
              <a:ext uri="{FF2B5EF4-FFF2-40B4-BE49-F238E27FC236}">
                <a16:creationId xmlns:a16="http://schemas.microsoft.com/office/drawing/2014/main" id="{793E3242-AD58-8F66-E664-E86E45BAD887}"/>
              </a:ext>
            </a:extLst>
          </p:cNvPr>
          <p:cNvSpPr>
            <a:spLocks noGrp="1"/>
          </p:cNvSpPr>
          <p:nvPr>
            <p:ph type="title"/>
          </p:nvPr>
        </p:nvSpPr>
        <p:spPr>
          <a:xfrm>
            <a:off x="498764" y="2612978"/>
            <a:ext cx="11222181" cy="1632044"/>
          </a:xfrm>
          <a:custGeom>
            <a:avLst/>
            <a:gdLst>
              <a:gd name="connsiteX0" fmla="*/ 0 w 11222181"/>
              <a:gd name="connsiteY0" fmla="*/ 0 h 1632044"/>
              <a:gd name="connsiteX1" fmla="*/ 10725289 w 11222181"/>
              <a:gd name="connsiteY1" fmla="*/ 0 h 1632044"/>
              <a:gd name="connsiteX2" fmla="*/ 11222181 w 11222181"/>
              <a:gd name="connsiteY2" fmla="*/ 1632044 h 1632044"/>
              <a:gd name="connsiteX3" fmla="*/ 496892 w 11222181"/>
              <a:gd name="connsiteY3" fmla="*/ 1632044 h 1632044"/>
            </a:gdLst>
            <a:ahLst/>
            <a:cxnLst>
              <a:cxn ang="0">
                <a:pos x="connsiteX0" y="connsiteY0"/>
              </a:cxn>
              <a:cxn ang="0">
                <a:pos x="connsiteX1" y="connsiteY1"/>
              </a:cxn>
              <a:cxn ang="0">
                <a:pos x="connsiteX2" y="connsiteY2"/>
              </a:cxn>
              <a:cxn ang="0">
                <a:pos x="connsiteX3" y="connsiteY3"/>
              </a:cxn>
            </a:cxnLst>
            <a:rect l="l" t="t" r="r" b="b"/>
            <a:pathLst>
              <a:path w="11222181" h="1632044">
                <a:moveTo>
                  <a:pt x="0" y="0"/>
                </a:moveTo>
                <a:lnTo>
                  <a:pt x="10725289" y="0"/>
                </a:lnTo>
                <a:lnTo>
                  <a:pt x="11222181" y="1632044"/>
                </a:lnTo>
                <a:lnTo>
                  <a:pt x="496892" y="1632044"/>
                </a:lnTo>
                <a:close/>
              </a:path>
            </a:pathLst>
          </a:custGeom>
          <a:solidFill>
            <a:srgbClr val="E97132"/>
          </a:solidFill>
        </p:spPr>
        <p:txBody>
          <a:bodyPr wrap="square" anchor="ctr">
            <a:noAutofit/>
          </a:bodyPr>
          <a:lstStyle>
            <a:lvl1pPr algn="ctr">
              <a:defRPr sz="3200" cap="all" spc="300" baseline="0">
                <a:solidFill>
                  <a:schemeClr val="bg1"/>
                </a:solidFill>
                <a:latin typeface="+mj-lt"/>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FF365414-3CF9-C6C5-6C64-6DDC6F29EC44}"/>
              </a:ext>
            </a:extLst>
          </p:cNvPr>
          <p:cNvCxnSpPr>
            <a:cxnSpLocks/>
          </p:cNvCxnSpPr>
          <p:nvPr/>
        </p:nvCxnSpPr>
        <p:spPr>
          <a:xfrm flipH="1" flipV="1">
            <a:off x="791417" y="1533236"/>
            <a:ext cx="1644074" cy="5356210"/>
          </a:xfrm>
          <a:prstGeom prst="line">
            <a:avLst/>
          </a:prstGeom>
          <a:ln w="12700">
            <a:solidFill>
              <a:srgbClr val="E9713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5C2F26-E104-EC3D-9D33-3663DD824926}"/>
              </a:ext>
            </a:extLst>
          </p:cNvPr>
          <p:cNvCxnSpPr>
            <a:cxnSpLocks/>
          </p:cNvCxnSpPr>
          <p:nvPr/>
        </p:nvCxnSpPr>
        <p:spPr>
          <a:xfrm rot="10800000" flipH="1" flipV="1">
            <a:off x="9747272" y="-36946"/>
            <a:ext cx="1644074" cy="5384805"/>
          </a:xfrm>
          <a:prstGeom prst="line">
            <a:avLst/>
          </a:prstGeom>
          <a:ln w="12700">
            <a:solidFill>
              <a:srgbClr val="E97132"/>
            </a:solidFill>
          </a:ln>
        </p:spPr>
        <p:style>
          <a:lnRef idx="1">
            <a:schemeClr val="accent1"/>
          </a:lnRef>
          <a:fillRef idx="0">
            <a:schemeClr val="accent1"/>
          </a:fillRef>
          <a:effectRef idx="0">
            <a:schemeClr val="accent1"/>
          </a:effectRef>
          <a:fontRef idx="minor">
            <a:schemeClr val="tx1"/>
          </a:fontRef>
        </p:style>
      </p:cxnSp>
      <p:sp>
        <p:nvSpPr>
          <p:cNvPr id="2" name="Title 31">
            <a:extLst>
              <a:ext uri="{FF2B5EF4-FFF2-40B4-BE49-F238E27FC236}">
                <a16:creationId xmlns:a16="http://schemas.microsoft.com/office/drawing/2014/main" id="{9859194F-6900-84AC-4574-AF304B4A7D5F}"/>
              </a:ext>
            </a:extLst>
          </p:cNvPr>
          <p:cNvSpPr txBox="1">
            <a:spLocks/>
          </p:cNvSpPr>
          <p:nvPr userDrawn="1"/>
        </p:nvSpPr>
        <p:spPr>
          <a:xfrm>
            <a:off x="556066" y="2487400"/>
            <a:ext cx="11222181" cy="1632044"/>
          </a:xfrm>
          <a:custGeom>
            <a:avLst/>
            <a:gdLst>
              <a:gd name="connsiteX0" fmla="*/ 0 w 11222181"/>
              <a:gd name="connsiteY0" fmla="*/ 0 h 1632044"/>
              <a:gd name="connsiteX1" fmla="*/ 10725289 w 11222181"/>
              <a:gd name="connsiteY1" fmla="*/ 0 h 1632044"/>
              <a:gd name="connsiteX2" fmla="*/ 11222181 w 11222181"/>
              <a:gd name="connsiteY2" fmla="*/ 1632044 h 1632044"/>
              <a:gd name="connsiteX3" fmla="*/ 496892 w 11222181"/>
              <a:gd name="connsiteY3" fmla="*/ 1632044 h 1632044"/>
            </a:gdLst>
            <a:ahLst/>
            <a:cxnLst>
              <a:cxn ang="0">
                <a:pos x="connsiteX0" y="connsiteY0"/>
              </a:cxn>
              <a:cxn ang="0">
                <a:pos x="connsiteX1" y="connsiteY1"/>
              </a:cxn>
              <a:cxn ang="0">
                <a:pos x="connsiteX2" y="connsiteY2"/>
              </a:cxn>
              <a:cxn ang="0">
                <a:pos x="connsiteX3" y="connsiteY3"/>
              </a:cxn>
            </a:cxnLst>
            <a:rect l="l" t="t" r="r" b="b"/>
            <a:pathLst>
              <a:path w="11222181" h="1632044">
                <a:moveTo>
                  <a:pt x="0" y="0"/>
                </a:moveTo>
                <a:lnTo>
                  <a:pt x="10725289" y="0"/>
                </a:lnTo>
                <a:lnTo>
                  <a:pt x="11222181" y="1632044"/>
                </a:lnTo>
                <a:lnTo>
                  <a:pt x="496892" y="1632044"/>
                </a:lnTo>
                <a:close/>
              </a:path>
            </a:pathLst>
          </a:custGeom>
          <a:solidFill>
            <a:srgbClr val="010E78"/>
          </a:solidFill>
        </p:spPr>
        <p:txBody>
          <a:bodyPr vert="horz" wrap="square" lIns="0" tIns="0" rIns="0" bIns="0" rtlCol="0" anchor="ctr">
            <a:noAutofit/>
          </a:bodyPr>
          <a:lstStyle>
            <a:lvl1pPr algn="ctr" defTabSz="914354" rtl="0" eaLnBrk="1" latinLnBrk="0" hangingPunct="1">
              <a:lnSpc>
                <a:spcPct val="90000"/>
              </a:lnSpc>
              <a:spcBef>
                <a:spcPct val="0"/>
              </a:spcBef>
              <a:buNone/>
              <a:defRPr sz="3200" b="1" kern="1200" cap="all" spc="300" baseline="0">
                <a:solidFill>
                  <a:schemeClr val="bg1"/>
                </a:solidFill>
                <a:latin typeface="+mj-lt"/>
                <a:ea typeface="+mj-ea"/>
                <a:cs typeface="+mj-cs"/>
              </a:defRPr>
            </a:lvl1pPr>
          </a:lstStyle>
          <a:p>
            <a:r>
              <a:rPr lang="en-US"/>
              <a:t>Click to edit Master title style</a:t>
            </a:r>
            <a:endParaRPr lang="en-US" dirty="0"/>
          </a:p>
        </p:txBody>
      </p:sp>
      <p:pic>
        <p:nvPicPr>
          <p:cNvPr id="3" name="Picture 2" descr="A blue and white text on a black background&#10;&#10;Description automatically generated">
            <a:extLst>
              <a:ext uri="{FF2B5EF4-FFF2-40B4-BE49-F238E27FC236}">
                <a16:creationId xmlns:a16="http://schemas.microsoft.com/office/drawing/2014/main" id="{8AD9BD2E-12FC-04C6-E67C-385BC94A58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92" y="5954571"/>
            <a:ext cx="1361068" cy="765861"/>
          </a:xfrm>
          <a:prstGeom prst="rect">
            <a:avLst/>
          </a:prstGeom>
        </p:spPr>
      </p:pic>
    </p:spTree>
    <p:extLst>
      <p:ext uri="{BB962C8B-B14F-4D97-AF65-F5344CB8AC3E}">
        <p14:creationId xmlns:p14="http://schemas.microsoft.com/office/powerpoint/2010/main" val="17445270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with subtitle and imag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AFFA9AF-B92E-6FB6-2C75-96A5AFEB1E04}"/>
              </a:ext>
            </a:extLst>
          </p:cNvPr>
          <p:cNvCxnSpPr>
            <a:cxnSpLocks/>
          </p:cNvCxnSpPr>
          <p:nvPr/>
        </p:nvCxnSpPr>
        <p:spPr>
          <a:xfrm>
            <a:off x="9033794" y="-19737"/>
            <a:ext cx="1608697" cy="5990769"/>
          </a:xfrm>
          <a:prstGeom prst="line">
            <a:avLst/>
          </a:prstGeom>
          <a:ln>
            <a:solidFill>
              <a:srgbClr val="FF8C05"/>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0355631C-448A-3364-05F2-D4C7F9CA6CAA}"/>
              </a:ext>
            </a:extLst>
          </p:cNvPr>
          <p:cNvSpPr>
            <a:spLocks noGrp="1"/>
          </p:cNvSpPr>
          <p:nvPr>
            <p:ph type="pic" sz="quarter" idx="10"/>
          </p:nvPr>
        </p:nvSpPr>
        <p:spPr>
          <a:xfrm>
            <a:off x="0" y="0"/>
            <a:ext cx="10266980" cy="6858000"/>
          </a:xfrm>
          <a:custGeom>
            <a:avLst/>
            <a:gdLst>
              <a:gd name="connsiteX0" fmla="*/ 0 w 10266980"/>
              <a:gd name="connsiteY0" fmla="*/ 0 h 6858000"/>
              <a:gd name="connsiteX1" fmla="*/ 8414327 w 10266980"/>
              <a:gd name="connsiteY1" fmla="*/ 0 h 6858000"/>
              <a:gd name="connsiteX2" fmla="*/ 10266980 w 10266980"/>
              <a:gd name="connsiteY2" fmla="*/ 6858000 h 6858000"/>
              <a:gd name="connsiteX3" fmla="*/ 0 w 102669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66980" h="6858000">
                <a:moveTo>
                  <a:pt x="0" y="0"/>
                </a:moveTo>
                <a:lnTo>
                  <a:pt x="8414327" y="0"/>
                </a:lnTo>
                <a:lnTo>
                  <a:pt x="10266980" y="6858000"/>
                </a:lnTo>
                <a:lnTo>
                  <a:pt x="0" y="6858000"/>
                </a:lnTo>
                <a:close/>
              </a:path>
            </a:pathLst>
          </a:custGeom>
        </p:spPr>
        <p:txBody>
          <a:bodyPr wrap="square">
            <a:noAutofit/>
          </a:bodyPr>
          <a:lstStyle>
            <a:lvl1pPr marL="0" indent="0">
              <a:buNone/>
              <a:defRPr/>
            </a:lvl1pPr>
          </a:lstStyle>
          <a:p>
            <a:endParaRPr lang="en-US" dirty="0"/>
          </a:p>
        </p:txBody>
      </p:sp>
      <p:sp>
        <p:nvSpPr>
          <p:cNvPr id="16" name="Title 15">
            <a:extLst>
              <a:ext uri="{FF2B5EF4-FFF2-40B4-BE49-F238E27FC236}">
                <a16:creationId xmlns:a16="http://schemas.microsoft.com/office/drawing/2014/main" id="{DBAD2210-AFD2-BF88-9107-E2A5FFD0775A}"/>
              </a:ext>
            </a:extLst>
          </p:cNvPr>
          <p:cNvSpPr>
            <a:spLocks noGrp="1"/>
          </p:cNvSpPr>
          <p:nvPr>
            <p:ph type="title"/>
          </p:nvPr>
        </p:nvSpPr>
        <p:spPr>
          <a:xfrm>
            <a:off x="-1" y="2084831"/>
            <a:ext cx="11099173" cy="2852929"/>
          </a:xfrm>
          <a:custGeom>
            <a:avLst/>
            <a:gdLst>
              <a:gd name="connsiteX0" fmla="*/ 0 w 11099173"/>
              <a:gd name="connsiteY0" fmla="*/ 0 h 2852929"/>
              <a:gd name="connsiteX1" fmla="*/ 8926491 w 11099173"/>
              <a:gd name="connsiteY1" fmla="*/ 0 h 2852929"/>
              <a:gd name="connsiteX2" fmla="*/ 8926491 w 11099173"/>
              <a:gd name="connsiteY2" fmla="*/ 2 h 2852929"/>
              <a:gd name="connsiteX3" fmla="*/ 10398992 w 11099173"/>
              <a:gd name="connsiteY3" fmla="*/ 2 h 2852929"/>
              <a:gd name="connsiteX4" fmla="*/ 11099173 w 11099173"/>
              <a:gd name="connsiteY4" fmla="*/ 2852929 h 2852929"/>
              <a:gd name="connsiteX5" fmla="*/ 8298450 w 11099173"/>
              <a:gd name="connsiteY5" fmla="*/ 2852929 h 2852929"/>
              <a:gd name="connsiteX6" fmla="*/ 8298450 w 11099173"/>
              <a:gd name="connsiteY6" fmla="*/ 2852927 h 2852929"/>
              <a:gd name="connsiteX7" fmla="*/ 0 w 11099173"/>
              <a:gd name="connsiteY7" fmla="*/ 2852927 h 28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9173" h="2852929">
                <a:moveTo>
                  <a:pt x="0" y="0"/>
                </a:moveTo>
                <a:lnTo>
                  <a:pt x="8926491" y="0"/>
                </a:lnTo>
                <a:lnTo>
                  <a:pt x="8926491" y="2"/>
                </a:lnTo>
                <a:lnTo>
                  <a:pt x="10398992" y="2"/>
                </a:lnTo>
                <a:lnTo>
                  <a:pt x="11099173" y="2852929"/>
                </a:lnTo>
                <a:lnTo>
                  <a:pt x="8298450" y="2852929"/>
                </a:lnTo>
                <a:lnTo>
                  <a:pt x="8298450" y="2852927"/>
                </a:lnTo>
                <a:lnTo>
                  <a:pt x="0" y="2852927"/>
                </a:lnTo>
                <a:close/>
              </a:path>
            </a:pathLst>
          </a:custGeom>
          <a:solidFill>
            <a:srgbClr val="E97132"/>
          </a:solidFill>
        </p:spPr>
        <p:txBody>
          <a:bodyPr wrap="square" lIns="914400" bIns="1371600" anchor="b">
            <a:noAutofit/>
          </a:bodyPr>
          <a:lstStyle>
            <a:lvl1pPr algn="l">
              <a:defRPr sz="3600" cap="all" spc="300" baseline="0">
                <a:solidFill>
                  <a:schemeClr val="bg1"/>
                </a:solidFill>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50392" y="3666744"/>
            <a:ext cx="9079992" cy="1051560"/>
          </a:xfrm>
        </p:spPr>
        <p:txBody>
          <a:bodyPr tIns="91440">
            <a:normAutofit/>
          </a:bodyPr>
          <a:lstStyle>
            <a:lvl1pPr marL="0" indent="0" algn="l">
              <a:buNone/>
              <a:defRPr sz="2400" spc="3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5">
            <a:extLst>
              <a:ext uri="{FF2B5EF4-FFF2-40B4-BE49-F238E27FC236}">
                <a16:creationId xmlns:a16="http://schemas.microsoft.com/office/drawing/2014/main" id="{33B35689-7A28-F88E-7139-069C6C0122CA}"/>
              </a:ext>
            </a:extLst>
          </p:cNvPr>
          <p:cNvSpPr txBox="1">
            <a:spLocks/>
          </p:cNvSpPr>
          <p:nvPr userDrawn="1"/>
        </p:nvSpPr>
        <p:spPr>
          <a:xfrm>
            <a:off x="-96318" y="2002535"/>
            <a:ext cx="11099173" cy="2852929"/>
          </a:xfrm>
          <a:custGeom>
            <a:avLst/>
            <a:gdLst>
              <a:gd name="connsiteX0" fmla="*/ 0 w 11099173"/>
              <a:gd name="connsiteY0" fmla="*/ 0 h 2852929"/>
              <a:gd name="connsiteX1" fmla="*/ 8926491 w 11099173"/>
              <a:gd name="connsiteY1" fmla="*/ 0 h 2852929"/>
              <a:gd name="connsiteX2" fmla="*/ 8926491 w 11099173"/>
              <a:gd name="connsiteY2" fmla="*/ 2 h 2852929"/>
              <a:gd name="connsiteX3" fmla="*/ 10398992 w 11099173"/>
              <a:gd name="connsiteY3" fmla="*/ 2 h 2852929"/>
              <a:gd name="connsiteX4" fmla="*/ 11099173 w 11099173"/>
              <a:gd name="connsiteY4" fmla="*/ 2852929 h 2852929"/>
              <a:gd name="connsiteX5" fmla="*/ 8298450 w 11099173"/>
              <a:gd name="connsiteY5" fmla="*/ 2852929 h 2852929"/>
              <a:gd name="connsiteX6" fmla="*/ 8298450 w 11099173"/>
              <a:gd name="connsiteY6" fmla="*/ 2852927 h 2852929"/>
              <a:gd name="connsiteX7" fmla="*/ 0 w 11099173"/>
              <a:gd name="connsiteY7" fmla="*/ 2852927 h 28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9173" h="2852929">
                <a:moveTo>
                  <a:pt x="0" y="0"/>
                </a:moveTo>
                <a:lnTo>
                  <a:pt x="8926491" y="0"/>
                </a:lnTo>
                <a:lnTo>
                  <a:pt x="8926491" y="2"/>
                </a:lnTo>
                <a:lnTo>
                  <a:pt x="10398992" y="2"/>
                </a:lnTo>
                <a:lnTo>
                  <a:pt x="11099173" y="2852929"/>
                </a:lnTo>
                <a:lnTo>
                  <a:pt x="8298450" y="2852929"/>
                </a:lnTo>
                <a:lnTo>
                  <a:pt x="8298450" y="2852927"/>
                </a:lnTo>
                <a:lnTo>
                  <a:pt x="0" y="2852927"/>
                </a:lnTo>
                <a:close/>
              </a:path>
            </a:pathLst>
          </a:custGeom>
          <a:solidFill>
            <a:srgbClr val="010E78"/>
          </a:solidFill>
        </p:spPr>
        <p:txBody>
          <a:bodyPr vert="horz" wrap="square" lIns="914400" tIns="0" rIns="0" bIns="1371600" rtlCol="0" anchor="b">
            <a:noAutofit/>
          </a:bodyPr>
          <a:lstStyle>
            <a:lvl1pPr algn="l" defTabSz="914354" rtl="0" eaLnBrk="1" latinLnBrk="0" hangingPunct="1">
              <a:lnSpc>
                <a:spcPct val="90000"/>
              </a:lnSpc>
              <a:spcBef>
                <a:spcPct val="0"/>
              </a:spcBef>
              <a:buNone/>
              <a:defRPr sz="3600" b="1" kern="1200" cap="all" spc="300" baseline="0">
                <a:solidFill>
                  <a:schemeClr val="bg1"/>
                </a:solidFill>
                <a:latin typeface="+mj-lt"/>
                <a:ea typeface="+mj-ea"/>
                <a:cs typeface="+mj-cs"/>
              </a:defRPr>
            </a:lvl1pPr>
          </a:lstStyle>
          <a:p>
            <a:r>
              <a:rPr lang="en-US"/>
              <a:t>Click to edit Master title style</a:t>
            </a:r>
            <a:endParaRPr lang="en-US" dirty="0"/>
          </a:p>
        </p:txBody>
      </p:sp>
      <p:pic>
        <p:nvPicPr>
          <p:cNvPr id="4" name="Picture 3" descr="A blue and white text on a black background&#10;&#10;Description automatically generated">
            <a:extLst>
              <a:ext uri="{FF2B5EF4-FFF2-40B4-BE49-F238E27FC236}">
                <a16:creationId xmlns:a16="http://schemas.microsoft.com/office/drawing/2014/main" id="{5A54377D-8D08-D090-79A0-467AD48A10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92" y="5954571"/>
            <a:ext cx="1361068" cy="765861"/>
          </a:xfrm>
          <a:prstGeom prst="rect">
            <a:avLst/>
          </a:prstGeom>
        </p:spPr>
      </p:pic>
    </p:spTree>
    <p:extLst>
      <p:ext uri="{BB962C8B-B14F-4D97-AF65-F5344CB8AC3E}">
        <p14:creationId xmlns:p14="http://schemas.microsoft.com/office/powerpoint/2010/main" val="27476076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3A7F7468-D0CF-4B30-965A-D9066D6C288F}"/>
              </a:ext>
            </a:extLst>
          </p:cNvPr>
          <p:cNvSpPr>
            <a:spLocks noGrp="1"/>
          </p:cNvSpPr>
          <p:nvPr>
            <p:ph type="ctrTitle"/>
          </p:nvPr>
        </p:nvSpPr>
        <p:spPr>
          <a:xfrm>
            <a:off x="0" y="824686"/>
            <a:ext cx="7242048" cy="1632045"/>
          </a:xfrm>
          <a:custGeom>
            <a:avLst/>
            <a:gdLst>
              <a:gd name="connsiteX0" fmla="*/ 408011 w 7242048"/>
              <a:gd name="connsiteY0" fmla="*/ 0 h 1632045"/>
              <a:gd name="connsiteX1" fmla="*/ 7242048 w 7242048"/>
              <a:gd name="connsiteY1" fmla="*/ 0 h 1632045"/>
              <a:gd name="connsiteX2" fmla="*/ 6834037 w 7242048"/>
              <a:gd name="connsiteY2" fmla="*/ 1632044 h 1632045"/>
              <a:gd name="connsiteX3" fmla="*/ 826338 w 7242048"/>
              <a:gd name="connsiteY3" fmla="*/ 1632044 h 1632045"/>
              <a:gd name="connsiteX4" fmla="*/ 826338 w 7242048"/>
              <a:gd name="connsiteY4" fmla="*/ 1632045 h 1632045"/>
              <a:gd name="connsiteX5" fmla="*/ 0 w 7242048"/>
              <a:gd name="connsiteY5" fmla="*/ 1632045 h 1632045"/>
              <a:gd name="connsiteX6" fmla="*/ 0 w 7242048"/>
              <a:gd name="connsiteY6" fmla="*/ 1632044 h 1632045"/>
              <a:gd name="connsiteX7" fmla="*/ 0 w 7242048"/>
              <a:gd name="connsiteY7" fmla="*/ 1 h 1632045"/>
              <a:gd name="connsiteX8" fmla="*/ 408011 w 7242048"/>
              <a:gd name="connsiteY8" fmla="*/ 1 h 16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048" h="1632045">
                <a:moveTo>
                  <a:pt x="408011" y="0"/>
                </a:moveTo>
                <a:lnTo>
                  <a:pt x="7242048" y="0"/>
                </a:lnTo>
                <a:lnTo>
                  <a:pt x="6834037" y="1632044"/>
                </a:lnTo>
                <a:lnTo>
                  <a:pt x="826338" y="1632044"/>
                </a:lnTo>
                <a:lnTo>
                  <a:pt x="826338" y="1632045"/>
                </a:lnTo>
                <a:lnTo>
                  <a:pt x="0" y="1632045"/>
                </a:lnTo>
                <a:lnTo>
                  <a:pt x="0" y="1632044"/>
                </a:lnTo>
                <a:lnTo>
                  <a:pt x="0" y="1"/>
                </a:lnTo>
                <a:lnTo>
                  <a:pt x="408011" y="1"/>
                </a:lnTo>
                <a:close/>
              </a:path>
            </a:pathLst>
          </a:custGeom>
          <a:solidFill>
            <a:srgbClr val="E97132"/>
          </a:solidFill>
          <a:ln>
            <a:noFill/>
          </a:ln>
        </p:spPr>
        <p:style>
          <a:lnRef idx="0">
            <a:scrgbClr r="0" g="0" b="0"/>
          </a:lnRef>
          <a:fillRef idx="0">
            <a:scrgbClr r="0" g="0" b="0"/>
          </a:fillRef>
          <a:effectRef idx="0">
            <a:scrgbClr r="0" g="0" b="0"/>
          </a:effectRef>
          <a:fontRef idx="minor">
            <a:schemeClr val="lt1"/>
          </a:fontRef>
        </p:style>
        <p:txBody>
          <a:bodyPr wrap="square" lIns="914400" anchor="ctr">
            <a:noAutofit/>
          </a:bodyPr>
          <a:lstStyle>
            <a:lvl1pPr algn="l">
              <a:lnSpc>
                <a:spcPct val="100000"/>
              </a:lnSpc>
              <a:defRPr sz="3200" cap="all" spc="300" baseline="0">
                <a:solidFill>
                  <a:schemeClr val="bg1"/>
                </a:solidFill>
                <a:latin typeface="+mj-lt"/>
              </a:defRPr>
            </a:lvl1pPr>
          </a:lstStyle>
          <a:p>
            <a:r>
              <a:rPr lang="en-US" dirty="0"/>
              <a:t>Click to edit Master title style</a:t>
            </a:r>
          </a:p>
        </p:txBody>
      </p:sp>
      <p:sp>
        <p:nvSpPr>
          <p:cNvPr id="29" name="Content Placeholder 27">
            <a:extLst>
              <a:ext uri="{FF2B5EF4-FFF2-40B4-BE49-F238E27FC236}">
                <a16:creationId xmlns:a16="http://schemas.microsoft.com/office/drawing/2014/main" id="{2050A67D-B2BA-336A-36B8-35D283DEAD58}"/>
              </a:ext>
            </a:extLst>
          </p:cNvPr>
          <p:cNvSpPr>
            <a:spLocks noGrp="1"/>
          </p:cNvSpPr>
          <p:nvPr>
            <p:ph sz="quarter" idx="15"/>
          </p:nvPr>
        </p:nvSpPr>
        <p:spPr>
          <a:xfrm>
            <a:off x="915988" y="2761488"/>
            <a:ext cx="5430837" cy="3300984"/>
          </a:xfrm>
        </p:spPr>
        <p:txBody>
          <a:bodyPr/>
          <a:lstStyle>
            <a:lvl1pPr marL="0" indent="0">
              <a:lnSpc>
                <a:spcPct val="100000"/>
              </a:lnSpc>
              <a:buNone/>
              <a:defRPr sz="1800" b="1"/>
            </a:lvl1pPr>
            <a:lvl2pPr marL="283464" indent="-283464">
              <a:lnSpc>
                <a:spcPct val="100000"/>
              </a:lnSpc>
              <a:spcBef>
                <a:spcPts val="1000"/>
              </a:spcBef>
              <a:defRPr sz="1800"/>
            </a:lvl2pPr>
            <a:lvl3pPr marL="548640" indent="-283464">
              <a:lnSpc>
                <a:spcPct val="100000"/>
              </a:lnSpc>
              <a:defRPr sz="1600"/>
            </a:lvl3pPr>
            <a:lvl4pPr marL="822960" indent="-283464">
              <a:lnSpc>
                <a:spcPct val="100000"/>
              </a:lnSpc>
              <a:defRPr sz="1600"/>
            </a:lvl4pPr>
            <a:lvl5pPr marL="1097280" indent="-283464">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6862918" y="0"/>
            <a:ext cx="5329082"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endParaRPr lang="en-US" dirty="0"/>
          </a:p>
        </p:txBody>
      </p:sp>
      <p:cxnSp>
        <p:nvCxnSpPr>
          <p:cNvPr id="3" name="Straight Connector 2">
            <a:extLst>
              <a:ext uri="{FF2B5EF4-FFF2-40B4-BE49-F238E27FC236}">
                <a16:creationId xmlns:a16="http://schemas.microsoft.com/office/drawing/2014/main" id="{7322EF1F-9171-ABED-A2E4-337828259D8E}"/>
              </a:ext>
            </a:extLst>
          </p:cNvPr>
          <p:cNvCxnSpPr>
            <a:cxnSpLocks/>
          </p:cNvCxnSpPr>
          <p:nvPr userDrawn="1"/>
        </p:nvCxnSpPr>
        <p:spPr>
          <a:xfrm flipV="1">
            <a:off x="6547104" y="0"/>
            <a:ext cx="1375201" cy="6091084"/>
          </a:xfrm>
          <a:prstGeom prst="line">
            <a:avLst/>
          </a:prstGeom>
          <a:ln>
            <a:solidFill>
              <a:srgbClr val="FF8C05"/>
            </a:solidFill>
          </a:ln>
        </p:spPr>
        <p:style>
          <a:lnRef idx="1">
            <a:schemeClr val="accent1"/>
          </a:lnRef>
          <a:fillRef idx="0">
            <a:schemeClr val="accent1"/>
          </a:fillRef>
          <a:effectRef idx="0">
            <a:schemeClr val="accent1"/>
          </a:effectRef>
          <a:fontRef idx="minor">
            <a:schemeClr val="tx1"/>
          </a:fontRef>
        </p:style>
      </p:cxnSp>
      <p:sp>
        <p:nvSpPr>
          <p:cNvPr id="30" name="Date Placeholder 29">
            <a:extLst>
              <a:ext uri="{FF2B5EF4-FFF2-40B4-BE49-F238E27FC236}">
                <a16:creationId xmlns:a16="http://schemas.microsoft.com/office/drawing/2014/main" id="{FC5A20C1-8893-A2F6-4C6B-F69046802503}"/>
              </a:ext>
            </a:extLst>
          </p:cNvPr>
          <p:cNvSpPr>
            <a:spLocks noGrp="1"/>
          </p:cNvSpPr>
          <p:nvPr>
            <p:ph type="dt" sz="half" idx="16"/>
          </p:nvPr>
        </p:nvSpPr>
        <p:spPr/>
        <p:txBody>
          <a:bodyPr/>
          <a:lstStyle/>
          <a:p>
            <a:r>
              <a:rPr lang="en-US"/>
              <a:t>20XX</a:t>
            </a:r>
            <a:endParaRPr lang="en-US" dirty="0"/>
          </a:p>
        </p:txBody>
      </p:sp>
      <p:sp>
        <p:nvSpPr>
          <p:cNvPr id="31" name="Footer Placeholder 30">
            <a:extLst>
              <a:ext uri="{FF2B5EF4-FFF2-40B4-BE49-F238E27FC236}">
                <a16:creationId xmlns:a16="http://schemas.microsoft.com/office/drawing/2014/main" id="{D32CEF04-5959-D52F-CB9C-8B1CE0EF9641}"/>
              </a:ext>
            </a:extLst>
          </p:cNvPr>
          <p:cNvSpPr>
            <a:spLocks noGrp="1"/>
          </p:cNvSpPr>
          <p:nvPr>
            <p:ph type="ftr" sz="quarter" idx="17"/>
          </p:nvPr>
        </p:nvSpPr>
        <p:spPr/>
        <p:txBody>
          <a:bodyPr/>
          <a:lstStyle/>
          <a:p>
            <a:r>
              <a:rPr lang="en-US" dirty="0"/>
              <a:t>PRESENTATION TITLE</a:t>
            </a:r>
          </a:p>
        </p:txBody>
      </p:sp>
      <p:sp>
        <p:nvSpPr>
          <p:cNvPr id="32" name="Slide Number Placeholder 31">
            <a:extLst>
              <a:ext uri="{FF2B5EF4-FFF2-40B4-BE49-F238E27FC236}">
                <a16:creationId xmlns:a16="http://schemas.microsoft.com/office/drawing/2014/main" id="{C7E0A1F8-599A-4E42-C71C-F5631D7CC72E}"/>
              </a:ext>
            </a:extLst>
          </p:cNvPr>
          <p:cNvSpPr>
            <a:spLocks noGrp="1"/>
          </p:cNvSpPr>
          <p:nvPr>
            <p:ph type="sldNum" sz="quarter" idx="18"/>
          </p:nvPr>
        </p:nvSpPr>
        <p:spPr/>
        <p:txBody>
          <a:bodyPr/>
          <a:lstStyle/>
          <a:p>
            <a:fld id="{294A09A9-5501-47C1-A89A-A340965A2BE2}" type="slidenum">
              <a:rPr lang="en-US" smtClean="0"/>
              <a:pPr/>
              <a:t>‹#›</a:t>
            </a:fld>
            <a:endParaRPr lang="en-US" dirty="0"/>
          </a:p>
        </p:txBody>
      </p:sp>
      <p:sp>
        <p:nvSpPr>
          <p:cNvPr id="2" name="Title 21">
            <a:extLst>
              <a:ext uri="{FF2B5EF4-FFF2-40B4-BE49-F238E27FC236}">
                <a16:creationId xmlns:a16="http://schemas.microsoft.com/office/drawing/2014/main" id="{2869E3DD-4017-9013-58D2-EE4CBFCBAB64}"/>
              </a:ext>
            </a:extLst>
          </p:cNvPr>
          <p:cNvSpPr txBox="1">
            <a:spLocks/>
          </p:cNvSpPr>
          <p:nvPr userDrawn="1"/>
        </p:nvSpPr>
        <p:spPr>
          <a:xfrm>
            <a:off x="-74371" y="766916"/>
            <a:ext cx="7242048" cy="1632045"/>
          </a:xfrm>
          <a:custGeom>
            <a:avLst/>
            <a:gdLst>
              <a:gd name="connsiteX0" fmla="*/ 408011 w 7242048"/>
              <a:gd name="connsiteY0" fmla="*/ 0 h 1632045"/>
              <a:gd name="connsiteX1" fmla="*/ 7242048 w 7242048"/>
              <a:gd name="connsiteY1" fmla="*/ 0 h 1632045"/>
              <a:gd name="connsiteX2" fmla="*/ 6834037 w 7242048"/>
              <a:gd name="connsiteY2" fmla="*/ 1632044 h 1632045"/>
              <a:gd name="connsiteX3" fmla="*/ 826338 w 7242048"/>
              <a:gd name="connsiteY3" fmla="*/ 1632044 h 1632045"/>
              <a:gd name="connsiteX4" fmla="*/ 826338 w 7242048"/>
              <a:gd name="connsiteY4" fmla="*/ 1632045 h 1632045"/>
              <a:gd name="connsiteX5" fmla="*/ 0 w 7242048"/>
              <a:gd name="connsiteY5" fmla="*/ 1632045 h 1632045"/>
              <a:gd name="connsiteX6" fmla="*/ 0 w 7242048"/>
              <a:gd name="connsiteY6" fmla="*/ 1632044 h 1632045"/>
              <a:gd name="connsiteX7" fmla="*/ 0 w 7242048"/>
              <a:gd name="connsiteY7" fmla="*/ 1 h 1632045"/>
              <a:gd name="connsiteX8" fmla="*/ 408011 w 7242048"/>
              <a:gd name="connsiteY8" fmla="*/ 1 h 16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048" h="1632045">
                <a:moveTo>
                  <a:pt x="408011" y="0"/>
                </a:moveTo>
                <a:lnTo>
                  <a:pt x="7242048" y="0"/>
                </a:lnTo>
                <a:lnTo>
                  <a:pt x="6834037" y="1632044"/>
                </a:lnTo>
                <a:lnTo>
                  <a:pt x="826338" y="1632044"/>
                </a:lnTo>
                <a:lnTo>
                  <a:pt x="826338" y="1632045"/>
                </a:lnTo>
                <a:lnTo>
                  <a:pt x="0" y="1632045"/>
                </a:lnTo>
                <a:lnTo>
                  <a:pt x="0" y="1632044"/>
                </a:lnTo>
                <a:lnTo>
                  <a:pt x="0" y="1"/>
                </a:lnTo>
                <a:lnTo>
                  <a:pt x="408011" y="1"/>
                </a:lnTo>
                <a:close/>
              </a:path>
            </a:pathLst>
          </a:custGeom>
          <a:solidFill>
            <a:srgbClr val="010E78"/>
          </a:solidFill>
        </p:spPr>
        <p:style>
          <a:lnRef idx="0">
            <a:scrgbClr r="0" g="0" b="0"/>
          </a:lnRef>
          <a:fillRef idx="0">
            <a:scrgbClr r="0" g="0" b="0"/>
          </a:fillRef>
          <a:effectRef idx="0">
            <a:scrgbClr r="0" g="0" b="0"/>
          </a:effectRef>
          <a:fontRef idx="minor">
            <a:schemeClr val="lt1"/>
          </a:fontRef>
        </p:style>
        <p:txBody>
          <a:bodyPr vert="horz" wrap="square" lIns="914400" tIns="0" rIns="0" bIns="0" rtlCol="0" anchor="ctr">
            <a:noAutofit/>
          </a:bodyPr>
          <a:lstStyle>
            <a:lvl1pPr algn="l" defTabSz="914354" rtl="0" eaLnBrk="1" latinLnBrk="0" hangingPunct="1">
              <a:lnSpc>
                <a:spcPct val="100000"/>
              </a:lnSpc>
              <a:spcBef>
                <a:spcPct val="0"/>
              </a:spcBef>
              <a:buNone/>
              <a:defRPr sz="3200" b="1" kern="1200" cap="all" spc="300" baseline="0">
                <a:solidFill>
                  <a:schemeClr val="bg1"/>
                </a:solidFill>
                <a:latin typeface="+mj-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t>Click to edit Master title style</a:t>
            </a:r>
            <a:endParaRPr lang="en-US" dirty="0"/>
          </a:p>
        </p:txBody>
      </p:sp>
      <p:pic>
        <p:nvPicPr>
          <p:cNvPr id="4" name="Picture 3" descr="A blue and white text on a black background&#10;&#10;Description automatically generated">
            <a:extLst>
              <a:ext uri="{FF2B5EF4-FFF2-40B4-BE49-F238E27FC236}">
                <a16:creationId xmlns:a16="http://schemas.microsoft.com/office/drawing/2014/main" id="{37A07B30-4D21-9EED-D096-8205A34676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92" y="5954571"/>
            <a:ext cx="1361068" cy="765861"/>
          </a:xfrm>
          <a:prstGeom prst="rect">
            <a:avLst/>
          </a:prstGeom>
        </p:spPr>
      </p:pic>
    </p:spTree>
    <p:extLst>
      <p:ext uri="{BB962C8B-B14F-4D97-AF65-F5344CB8AC3E}">
        <p14:creationId xmlns:p14="http://schemas.microsoft.com/office/powerpoint/2010/main" val="2339151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B3A6A7-DCEF-8F0D-2339-F3B3458EB6A2}"/>
              </a:ext>
            </a:extLst>
          </p:cNvPr>
          <p:cNvGrpSpPr/>
          <p:nvPr userDrawn="1"/>
        </p:nvGrpSpPr>
        <p:grpSpPr>
          <a:xfrm>
            <a:off x="10135198" y="0"/>
            <a:ext cx="2056802" cy="6858000"/>
            <a:chOff x="10064227" y="0"/>
            <a:chExt cx="2127773" cy="6858000"/>
          </a:xfrm>
        </p:grpSpPr>
        <p:cxnSp>
          <p:nvCxnSpPr>
            <p:cNvPr id="8" name="Straight Connector 7">
              <a:extLst>
                <a:ext uri="{FF2B5EF4-FFF2-40B4-BE49-F238E27FC236}">
                  <a16:creationId xmlns:a16="http://schemas.microsoft.com/office/drawing/2014/main" id="{E6E553B2-71B5-E210-0451-CB8F60281212}"/>
                </a:ext>
              </a:extLst>
            </p:cNvPr>
            <p:cNvCxnSpPr>
              <a:cxnSpLocks/>
            </p:cNvCxnSpPr>
            <p:nvPr/>
          </p:nvCxnSpPr>
          <p:spPr>
            <a:xfrm flipH="1" flipV="1">
              <a:off x="10793564" y="2223749"/>
              <a:ext cx="1398436" cy="4634251"/>
            </a:xfrm>
            <a:prstGeom prst="line">
              <a:avLst/>
            </a:prstGeom>
            <a:ln>
              <a:solidFill>
                <a:srgbClr val="E9713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6B097F-E5A4-EB73-3751-C880247D6FCC}"/>
                </a:ext>
              </a:extLst>
            </p:cNvPr>
            <p:cNvCxnSpPr>
              <a:cxnSpLocks/>
            </p:cNvCxnSpPr>
            <p:nvPr/>
          </p:nvCxnSpPr>
          <p:spPr>
            <a:xfrm flipH="1" flipV="1">
              <a:off x="10064227" y="0"/>
              <a:ext cx="798395" cy="2413551"/>
            </a:xfrm>
            <a:prstGeom prst="line">
              <a:avLst/>
            </a:prstGeom>
            <a:ln>
              <a:solidFill>
                <a:srgbClr val="E9713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9B2FD45A-B915-6AEF-5B45-09567508BB39}"/>
              </a:ext>
            </a:extLst>
          </p:cNvPr>
          <p:cNvSpPr/>
          <p:nvPr userDrawn="1"/>
        </p:nvSpPr>
        <p:spPr>
          <a:xfrm>
            <a:off x="0" y="2266855"/>
            <a:ext cx="12192000" cy="4591145"/>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53CB7E4E-E392-ACEB-1431-A8DA68A52EE1}"/>
              </a:ext>
            </a:extLst>
          </p:cNvPr>
          <p:cNvCxnSpPr>
            <a:cxnSpLocks/>
          </p:cNvCxnSpPr>
          <p:nvPr userDrawn="1"/>
        </p:nvCxnSpPr>
        <p:spPr>
          <a:xfrm flipH="1" flipV="1">
            <a:off x="0" y="3406587"/>
            <a:ext cx="1006763" cy="34514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2888353-2DC6-B30F-FA7F-C82ADE0D24B8}"/>
              </a:ext>
            </a:extLst>
          </p:cNvPr>
          <p:cNvSpPr/>
          <p:nvPr userDrawn="1"/>
        </p:nvSpPr>
        <p:spPr>
          <a:xfrm>
            <a:off x="0" y="2413551"/>
            <a:ext cx="12192000" cy="4591145"/>
          </a:xfrm>
          <a:prstGeom prst="rect">
            <a:avLst/>
          </a:prstGeom>
          <a:solidFill>
            <a:srgbClr val="010E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822960" y="347472"/>
            <a:ext cx="11082528" cy="1563624"/>
          </a:xfrm>
          <a:prstGeom prst="rect">
            <a:avLst/>
          </a:prstGeom>
          <a:noFill/>
        </p:spPr>
        <p:txBody>
          <a:bodyPr wrap="square" anchor="b">
            <a:noAutofit/>
          </a:bodyPr>
          <a:lstStyle>
            <a:lvl1pPr algn="l">
              <a:defRPr sz="3200" cap="all" spc="300" baseline="0">
                <a:solidFill>
                  <a:srgbClr val="E97132"/>
                </a:solidFill>
                <a:latin typeface="+mj-lt"/>
              </a:defRPr>
            </a:lvl1pPr>
          </a:lstStyle>
          <a:p>
            <a:r>
              <a:rPr lang="en-US" dirty="0"/>
              <a:t>Click to edit Master title style</a:t>
            </a:r>
          </a:p>
        </p:txBody>
      </p: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822960" y="2843784"/>
            <a:ext cx="5724144" cy="3191256"/>
          </a:xfrm>
        </p:spPr>
        <p:txBody>
          <a:bodyPr/>
          <a:lstStyle>
            <a:lvl1pPr marL="0" indent="0">
              <a:lnSpc>
                <a:spcPct val="100000"/>
              </a:lnSpc>
              <a:buNone/>
              <a:defRPr sz="1800" b="1" cap="all" spc="100" baseline="0">
                <a:solidFill>
                  <a:schemeClr val="bg1"/>
                </a:solidFill>
              </a:defRPr>
            </a:lvl1pPr>
            <a:lvl2pPr marL="0" indent="0">
              <a:lnSpc>
                <a:spcPct val="100000"/>
              </a:lnSpc>
              <a:spcBef>
                <a:spcPts val="1000"/>
              </a:spcBef>
              <a:buNone/>
              <a:defRPr sz="1800" spc="100">
                <a:solidFill>
                  <a:schemeClr val="bg1"/>
                </a:solidFill>
              </a:defRPr>
            </a:lvl2pPr>
            <a:lvl3pPr marL="283464" indent="-283464">
              <a:lnSpc>
                <a:spcPct val="100000"/>
              </a:lnSpc>
              <a:spcBef>
                <a:spcPts val="1000"/>
              </a:spcBef>
              <a:defRPr sz="1800" spc="100">
                <a:solidFill>
                  <a:schemeClr val="bg1"/>
                </a:solidFill>
              </a:defRPr>
            </a:lvl3pPr>
            <a:lvl4pPr marL="822960" indent="-283464">
              <a:lnSpc>
                <a:spcPct val="100000"/>
              </a:lnSpc>
              <a:defRPr sz="1600" spc="100">
                <a:solidFill>
                  <a:schemeClr val="bg1"/>
                </a:solidFill>
              </a:defRPr>
            </a:lvl4pPr>
            <a:lvl5pPr marL="1097280" indent="-283464">
              <a:lnSpc>
                <a:spcPct val="100000"/>
              </a:lnSpc>
              <a:defRPr sz="1600" spc="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7">
            <a:extLst>
              <a:ext uri="{FF2B5EF4-FFF2-40B4-BE49-F238E27FC236}">
                <a16:creationId xmlns:a16="http://schemas.microsoft.com/office/drawing/2014/main" id="{BC942EEA-C86E-05B1-BF5C-6F13A52F5BDB}"/>
              </a:ext>
            </a:extLst>
          </p:cNvPr>
          <p:cNvSpPr>
            <a:spLocks noGrp="1"/>
          </p:cNvSpPr>
          <p:nvPr>
            <p:ph sz="quarter" idx="16"/>
          </p:nvPr>
        </p:nvSpPr>
        <p:spPr>
          <a:xfrm>
            <a:off x="7068312" y="2843784"/>
            <a:ext cx="3364992" cy="3191256"/>
          </a:xfrm>
        </p:spPr>
        <p:txBody>
          <a:bodyPr/>
          <a:lstStyle>
            <a:lvl1pPr marL="0" indent="0">
              <a:lnSpc>
                <a:spcPct val="100000"/>
              </a:lnSpc>
              <a:buNone/>
              <a:defRPr sz="1800" b="1" cap="all" spc="100" baseline="0">
                <a:solidFill>
                  <a:schemeClr val="bg1"/>
                </a:solidFill>
              </a:defRPr>
            </a:lvl1pPr>
            <a:lvl2pPr marL="0" indent="0">
              <a:lnSpc>
                <a:spcPct val="100000"/>
              </a:lnSpc>
              <a:spcBef>
                <a:spcPts val="1000"/>
              </a:spcBef>
              <a:buNone/>
              <a:defRPr sz="1800" spc="100">
                <a:solidFill>
                  <a:schemeClr val="bg1"/>
                </a:solidFill>
              </a:defRPr>
            </a:lvl2pPr>
            <a:lvl3pPr marL="283464" indent="-283464">
              <a:lnSpc>
                <a:spcPct val="100000"/>
              </a:lnSpc>
              <a:spcBef>
                <a:spcPts val="1000"/>
              </a:spcBef>
              <a:defRPr sz="1800" spc="100">
                <a:solidFill>
                  <a:schemeClr val="bg1"/>
                </a:solidFill>
              </a:defRPr>
            </a:lvl3pPr>
            <a:lvl4pPr marL="822960" indent="-283464">
              <a:lnSpc>
                <a:spcPct val="100000"/>
              </a:lnSpc>
              <a:defRPr sz="1600" spc="100">
                <a:solidFill>
                  <a:schemeClr val="bg1"/>
                </a:solidFill>
              </a:defRPr>
            </a:lvl4pPr>
            <a:lvl5pPr marL="1097280" indent="-283464">
              <a:lnSpc>
                <a:spcPct val="100000"/>
              </a:lnSpc>
              <a:defRPr sz="1600" spc="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12">
            <a:extLst>
              <a:ext uri="{FF2B5EF4-FFF2-40B4-BE49-F238E27FC236}">
                <a16:creationId xmlns:a16="http://schemas.microsoft.com/office/drawing/2014/main" id="{CF5E1EDF-E8F4-90C4-4EE9-5CCF1E17F35F}"/>
              </a:ext>
            </a:extLst>
          </p:cNvPr>
          <p:cNvSpPr>
            <a:spLocks noGrp="1"/>
          </p:cNvSpPr>
          <p:nvPr>
            <p:ph type="dt" sz="half" idx="17"/>
          </p:nvPr>
        </p:nvSpPr>
        <p:spPr/>
        <p:txBody>
          <a:bodyPr/>
          <a:lstStyle>
            <a:lvl1pPr>
              <a:defRPr>
                <a:solidFill>
                  <a:schemeClr val="bg1"/>
                </a:solidFill>
              </a:defRPr>
            </a:lvl1pPr>
          </a:lstStyle>
          <a:p>
            <a:r>
              <a:rPr lang="en-US"/>
              <a:t>20XX</a:t>
            </a:r>
            <a:endParaRPr lang="en-US" dirty="0"/>
          </a:p>
        </p:txBody>
      </p:sp>
      <p:sp>
        <p:nvSpPr>
          <p:cNvPr id="16" name="Footer Placeholder 15">
            <a:extLst>
              <a:ext uri="{FF2B5EF4-FFF2-40B4-BE49-F238E27FC236}">
                <a16:creationId xmlns:a16="http://schemas.microsoft.com/office/drawing/2014/main" id="{992726FB-FFEB-ADB3-0C67-FE72F4DCBA5E}"/>
              </a:ext>
            </a:extLst>
          </p:cNvPr>
          <p:cNvSpPr>
            <a:spLocks noGrp="1"/>
          </p:cNvSpPr>
          <p:nvPr>
            <p:ph type="ftr" sz="quarter" idx="18"/>
          </p:nvPr>
        </p:nvSpPr>
        <p:spPr/>
        <p:txBody>
          <a:bodyPr/>
          <a:lstStyle>
            <a:lvl1pPr>
              <a:defRPr>
                <a:solidFill>
                  <a:schemeClr val="bg1"/>
                </a:solidFill>
              </a:defRPr>
            </a:lvl1pPr>
          </a:lstStyle>
          <a:p>
            <a:r>
              <a:rPr lang="en-US" dirty="0"/>
              <a:t>PRESENTATION TITLE</a:t>
            </a:r>
          </a:p>
        </p:txBody>
      </p:sp>
      <p:sp>
        <p:nvSpPr>
          <p:cNvPr id="17" name="Slide Number Placeholder 16">
            <a:extLst>
              <a:ext uri="{FF2B5EF4-FFF2-40B4-BE49-F238E27FC236}">
                <a16:creationId xmlns:a16="http://schemas.microsoft.com/office/drawing/2014/main" id="{7A3CEA78-CDB0-CB26-B433-4C868965D31C}"/>
              </a:ext>
            </a:extLst>
          </p:cNvPr>
          <p:cNvSpPr>
            <a:spLocks noGrp="1"/>
          </p:cNvSpPr>
          <p:nvPr>
            <p:ph type="sldNum" sz="quarter" idx="19"/>
          </p:nvPr>
        </p:nvSpPr>
        <p:spPr/>
        <p:txBody>
          <a:bodyPr/>
          <a:lstStyle>
            <a:lvl1pPr>
              <a:defRPr>
                <a:solidFill>
                  <a:schemeClr val="bg1"/>
                </a:solidFill>
              </a:defRPr>
            </a:lvl1pPr>
          </a:lstStyle>
          <a:p>
            <a:fld id="{294A09A9-5501-47C1-A89A-A340965A2BE2}" type="slidenum">
              <a:rPr lang="en-US" smtClean="0"/>
              <a:pPr/>
              <a:t>‹#›</a:t>
            </a:fld>
            <a:endParaRPr lang="en-US" dirty="0"/>
          </a:p>
        </p:txBody>
      </p:sp>
      <p:pic>
        <p:nvPicPr>
          <p:cNvPr id="18" name="Picture 17" descr="A black background with white text&#10;&#10;Description automatically generated">
            <a:extLst>
              <a:ext uri="{FF2B5EF4-FFF2-40B4-BE49-F238E27FC236}">
                <a16:creationId xmlns:a16="http://schemas.microsoft.com/office/drawing/2014/main" id="{49CBC898-0B8B-5608-BA0C-09D8818E4E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310" y="5947799"/>
            <a:ext cx="1299978" cy="841163"/>
          </a:xfrm>
          <a:prstGeom prst="rect">
            <a:avLst/>
          </a:prstGeom>
        </p:spPr>
      </p:pic>
    </p:spTree>
    <p:extLst>
      <p:ext uri="{BB962C8B-B14F-4D97-AF65-F5344CB8AC3E}">
        <p14:creationId xmlns:p14="http://schemas.microsoft.com/office/powerpoint/2010/main" val="2257604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FF3D6FB9-8CCC-110B-707A-7B9871BF7FE6}"/>
              </a:ext>
            </a:extLst>
          </p:cNvPr>
          <p:cNvSpPr>
            <a:spLocks noGrp="1"/>
          </p:cNvSpPr>
          <p:nvPr>
            <p:ph type="pic" sz="quarter" idx="17" hasCustomPrompt="1"/>
          </p:nvPr>
        </p:nvSpPr>
        <p:spPr>
          <a:xfrm>
            <a:off x="4424766" y="0"/>
            <a:ext cx="7767234" cy="6858000"/>
          </a:xfrm>
          <a:prstGeom prst="parallelogram">
            <a:avLst/>
          </a:prstGeo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                                               Insert picture</a:t>
            </a:r>
          </a:p>
          <a:p>
            <a:endParaRPr lang="en-US" dirty="0"/>
          </a:p>
        </p:txBody>
      </p:sp>
      <p:sp>
        <p:nvSpPr>
          <p:cNvPr id="3" name="Title 1">
            <a:extLst>
              <a:ext uri="{FF2B5EF4-FFF2-40B4-BE49-F238E27FC236}">
                <a16:creationId xmlns:a16="http://schemas.microsoft.com/office/drawing/2014/main" id="{5D764ACD-6521-8323-DEF7-49729EB0D11A}"/>
              </a:ext>
            </a:extLst>
          </p:cNvPr>
          <p:cNvSpPr>
            <a:spLocks noGrp="1"/>
          </p:cNvSpPr>
          <p:nvPr>
            <p:ph type="title" hasCustomPrompt="1"/>
          </p:nvPr>
        </p:nvSpPr>
        <p:spPr>
          <a:xfrm>
            <a:off x="609598" y="381000"/>
            <a:ext cx="5411493" cy="774032"/>
          </a:xfrm>
        </p:spPr>
        <p:txBody>
          <a:bodyPr>
            <a:noAutofit/>
          </a:bodyPr>
          <a:lstStyle/>
          <a:p>
            <a:r>
              <a:rPr lang="en-US" dirty="0"/>
              <a:t>Tap to add title</a:t>
            </a:r>
          </a:p>
        </p:txBody>
      </p:sp>
      <p:cxnSp>
        <p:nvCxnSpPr>
          <p:cNvPr id="7" name="Straight Connector 6">
            <a:extLst>
              <a:ext uri="{FF2B5EF4-FFF2-40B4-BE49-F238E27FC236}">
                <a16:creationId xmlns:a16="http://schemas.microsoft.com/office/drawing/2014/main" id="{B5A01D2F-6C64-8EF1-AE01-EE6841F77D1B}"/>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0" name="Text Placeholder 4">
            <a:extLst>
              <a:ext uri="{FF2B5EF4-FFF2-40B4-BE49-F238E27FC236}">
                <a16:creationId xmlns:a16="http://schemas.microsoft.com/office/drawing/2014/main" id="{A40CDA79-0C8E-8F12-B4DB-4E2525773759}"/>
              </a:ext>
            </a:extLst>
          </p:cNvPr>
          <p:cNvSpPr>
            <a:spLocks noGrp="1"/>
          </p:cNvSpPr>
          <p:nvPr>
            <p:ph type="body" sz="quarter" idx="13" hasCustomPrompt="1"/>
          </p:nvPr>
        </p:nvSpPr>
        <p:spPr>
          <a:xfrm>
            <a:off x="609598" y="1771738"/>
            <a:ext cx="4783812" cy="3954885"/>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1" name="Text Placeholder 4">
            <a:extLst>
              <a:ext uri="{FF2B5EF4-FFF2-40B4-BE49-F238E27FC236}">
                <a16:creationId xmlns:a16="http://schemas.microsoft.com/office/drawing/2014/main" id="{A6069E4D-E0C3-C527-935F-9D0DE371416A}"/>
              </a:ext>
            </a:extLst>
          </p:cNvPr>
          <p:cNvSpPr>
            <a:spLocks noGrp="1"/>
          </p:cNvSpPr>
          <p:nvPr>
            <p:ph type="body" sz="quarter" idx="16" hasCustomPrompt="1"/>
          </p:nvPr>
        </p:nvSpPr>
        <p:spPr>
          <a:xfrm>
            <a:off x="609599" y="1364136"/>
            <a:ext cx="5411492" cy="302433"/>
          </a:xfrm>
        </p:spPr>
        <p:txBody>
          <a:bodyPr>
            <a:noAutofit/>
          </a:bodyPr>
          <a:lstStyle>
            <a:lvl1pPr marL="0" indent="0" algn="l">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Tree>
    <p:extLst>
      <p:ext uri="{BB962C8B-B14F-4D97-AF65-F5344CB8AC3E}">
        <p14:creationId xmlns:p14="http://schemas.microsoft.com/office/powerpoint/2010/main" val="26716746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34237B-397F-A2FD-602C-EDC12624B820}"/>
              </a:ext>
            </a:extLst>
          </p:cNvPr>
          <p:cNvSpPr/>
          <p:nvPr userDrawn="1"/>
        </p:nvSpPr>
        <p:spPr>
          <a:xfrm>
            <a:off x="-1" y="580579"/>
            <a:ext cx="10067192" cy="1792224"/>
          </a:xfrm>
          <a:custGeom>
            <a:avLst/>
            <a:gdLst>
              <a:gd name="connsiteX0" fmla="*/ 0 w 10191549"/>
              <a:gd name="connsiteY0" fmla="*/ 0 h 1792224"/>
              <a:gd name="connsiteX1" fmla="*/ 10191549 w 10191549"/>
              <a:gd name="connsiteY1" fmla="*/ 0 h 1792224"/>
              <a:gd name="connsiteX2" fmla="*/ 10191549 w 10191549"/>
              <a:gd name="connsiteY2" fmla="*/ 1792224 h 1792224"/>
              <a:gd name="connsiteX3" fmla="*/ 0 w 10191549"/>
              <a:gd name="connsiteY3" fmla="*/ 1792224 h 1792224"/>
              <a:gd name="connsiteX4" fmla="*/ 0 w 10191549"/>
              <a:gd name="connsiteY4" fmla="*/ 0 h 1792224"/>
              <a:gd name="connsiteX0" fmla="*/ 0 w 10191549"/>
              <a:gd name="connsiteY0" fmla="*/ 21946 h 1814170"/>
              <a:gd name="connsiteX1" fmla="*/ 9577072 w 10191549"/>
              <a:gd name="connsiteY1" fmla="*/ 0 h 1814170"/>
              <a:gd name="connsiteX2" fmla="*/ 10191549 w 10191549"/>
              <a:gd name="connsiteY2" fmla="*/ 1814170 h 1814170"/>
              <a:gd name="connsiteX3" fmla="*/ 0 w 10191549"/>
              <a:gd name="connsiteY3" fmla="*/ 1814170 h 1814170"/>
              <a:gd name="connsiteX4" fmla="*/ 0 w 10191549"/>
              <a:gd name="connsiteY4" fmla="*/ 21946 h 1814170"/>
              <a:gd name="connsiteX0" fmla="*/ 0 w 10191549"/>
              <a:gd name="connsiteY0" fmla="*/ 14631 h 1806855"/>
              <a:gd name="connsiteX1" fmla="*/ 9730691 w 10191549"/>
              <a:gd name="connsiteY1" fmla="*/ 0 h 1806855"/>
              <a:gd name="connsiteX2" fmla="*/ 10191549 w 10191549"/>
              <a:gd name="connsiteY2" fmla="*/ 1806855 h 1806855"/>
              <a:gd name="connsiteX3" fmla="*/ 0 w 10191549"/>
              <a:gd name="connsiteY3" fmla="*/ 1806855 h 1806855"/>
              <a:gd name="connsiteX4" fmla="*/ 0 w 10191549"/>
              <a:gd name="connsiteY4" fmla="*/ 14631 h 1806855"/>
              <a:gd name="connsiteX0" fmla="*/ 0 w 10191549"/>
              <a:gd name="connsiteY0" fmla="*/ 0 h 1792224"/>
              <a:gd name="connsiteX1" fmla="*/ 9694115 w 10191549"/>
              <a:gd name="connsiteY1" fmla="*/ 0 h 1792224"/>
              <a:gd name="connsiteX2" fmla="*/ 10191549 w 10191549"/>
              <a:gd name="connsiteY2" fmla="*/ 1792224 h 1792224"/>
              <a:gd name="connsiteX3" fmla="*/ 0 w 10191549"/>
              <a:gd name="connsiteY3" fmla="*/ 1792224 h 1792224"/>
              <a:gd name="connsiteX4" fmla="*/ 0 w 10191549"/>
              <a:gd name="connsiteY4" fmla="*/ 0 h 1792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549" h="1792224">
                <a:moveTo>
                  <a:pt x="0" y="0"/>
                </a:moveTo>
                <a:lnTo>
                  <a:pt x="9694115" y="0"/>
                </a:lnTo>
                <a:lnTo>
                  <a:pt x="10191549" y="1792224"/>
                </a:lnTo>
                <a:lnTo>
                  <a:pt x="0" y="1792224"/>
                </a:lnTo>
                <a:lnTo>
                  <a:pt x="0" y="0"/>
                </a:lnTo>
                <a:close/>
              </a:path>
            </a:pathLst>
          </a:cu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23">
            <a:extLst>
              <a:ext uri="{FF2B5EF4-FFF2-40B4-BE49-F238E27FC236}">
                <a16:creationId xmlns:a16="http://schemas.microsoft.com/office/drawing/2014/main" id="{858662D7-CF46-F937-6492-FE3D6164B073}"/>
              </a:ext>
            </a:extLst>
          </p:cNvPr>
          <p:cNvSpPr>
            <a:spLocks noGrp="1"/>
          </p:cNvSpPr>
          <p:nvPr>
            <p:ph type="ctrTitle"/>
          </p:nvPr>
        </p:nvSpPr>
        <p:spPr>
          <a:xfrm>
            <a:off x="-1" y="580579"/>
            <a:ext cx="9942833" cy="1716081"/>
          </a:xfrm>
          <a:custGeom>
            <a:avLst/>
            <a:gdLst>
              <a:gd name="connsiteX0" fmla="*/ 0 w 10191549"/>
              <a:gd name="connsiteY0" fmla="*/ 0 h 1639937"/>
              <a:gd name="connsiteX1" fmla="*/ 135109 w 10191549"/>
              <a:gd name="connsiteY1" fmla="*/ 0 h 1639937"/>
              <a:gd name="connsiteX2" fmla="*/ 826338 w 10191549"/>
              <a:gd name="connsiteY2" fmla="*/ 0 h 1639937"/>
              <a:gd name="connsiteX3" fmla="*/ 9743633 w 10191549"/>
              <a:gd name="connsiteY3" fmla="*/ 0 h 1639937"/>
              <a:gd name="connsiteX4" fmla="*/ 10191549 w 10191549"/>
              <a:gd name="connsiteY4" fmla="*/ 1639937 h 1639937"/>
              <a:gd name="connsiteX5" fmla="*/ 826338 w 10191549"/>
              <a:gd name="connsiteY5" fmla="*/ 1639937 h 1639937"/>
              <a:gd name="connsiteX6" fmla="*/ 583025 w 10191549"/>
              <a:gd name="connsiteY6" fmla="*/ 1639937 h 1639937"/>
              <a:gd name="connsiteX7" fmla="*/ 0 w 10191549"/>
              <a:gd name="connsiteY7" fmla="*/ 1639937 h 1639937"/>
              <a:gd name="connsiteX0" fmla="*/ 0 w 10191549"/>
              <a:gd name="connsiteY0" fmla="*/ 0 h 1639937"/>
              <a:gd name="connsiteX1" fmla="*/ 135109 w 10191549"/>
              <a:gd name="connsiteY1" fmla="*/ 0 h 1639937"/>
              <a:gd name="connsiteX2" fmla="*/ 826338 w 10191549"/>
              <a:gd name="connsiteY2" fmla="*/ 0 h 1639937"/>
              <a:gd name="connsiteX3" fmla="*/ 9707057 w 10191549"/>
              <a:gd name="connsiteY3" fmla="*/ 13982 h 1639937"/>
              <a:gd name="connsiteX4" fmla="*/ 10191549 w 10191549"/>
              <a:gd name="connsiteY4" fmla="*/ 1639937 h 1639937"/>
              <a:gd name="connsiteX5" fmla="*/ 826338 w 10191549"/>
              <a:gd name="connsiteY5" fmla="*/ 1639937 h 1639937"/>
              <a:gd name="connsiteX6" fmla="*/ 583025 w 10191549"/>
              <a:gd name="connsiteY6" fmla="*/ 1639937 h 1639937"/>
              <a:gd name="connsiteX7" fmla="*/ 0 w 10191549"/>
              <a:gd name="connsiteY7" fmla="*/ 1639937 h 1639937"/>
              <a:gd name="connsiteX8" fmla="*/ 0 w 10191549"/>
              <a:gd name="connsiteY8" fmla="*/ 0 h 163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1549" h="1639937">
                <a:moveTo>
                  <a:pt x="0" y="0"/>
                </a:moveTo>
                <a:lnTo>
                  <a:pt x="135109" y="0"/>
                </a:lnTo>
                <a:lnTo>
                  <a:pt x="826338" y="0"/>
                </a:lnTo>
                <a:lnTo>
                  <a:pt x="9707057" y="13982"/>
                </a:lnTo>
                <a:lnTo>
                  <a:pt x="10191549" y="1639937"/>
                </a:lnTo>
                <a:lnTo>
                  <a:pt x="826338" y="1639937"/>
                </a:lnTo>
                <a:lnTo>
                  <a:pt x="583025" y="1639937"/>
                </a:lnTo>
                <a:lnTo>
                  <a:pt x="0" y="1639937"/>
                </a:lnTo>
                <a:lnTo>
                  <a:pt x="0" y="0"/>
                </a:lnTo>
                <a:close/>
              </a:path>
            </a:pathLst>
          </a:custGeom>
          <a:solidFill>
            <a:srgbClr val="010E78"/>
          </a:solidFill>
        </p:spPr>
        <p:txBody>
          <a:bodyPr wrap="square" lIns="914400" rIns="182880" anchor="ctr">
            <a:noAutofit/>
          </a:bodyPr>
          <a:lstStyle>
            <a:lvl1pPr algn="l">
              <a:defRPr sz="3200" cap="all" spc="300" baseline="0">
                <a:solidFill>
                  <a:schemeClr val="bg1"/>
                </a:solidFill>
                <a:latin typeface="+mj-lt"/>
              </a:defRPr>
            </a:lvl1pPr>
          </a:lstStyle>
          <a:p>
            <a:endParaRPr lang="en-US" dirty="0"/>
          </a:p>
        </p:txBody>
      </p: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822960" y="2843784"/>
            <a:ext cx="3739896" cy="3191256"/>
          </a:xfrm>
        </p:spPr>
        <p:txBody>
          <a:bodyPr/>
          <a:lstStyle>
            <a:lvl1pPr marL="0" indent="0">
              <a:lnSpc>
                <a:spcPct val="100000"/>
              </a:lnSpc>
              <a:buNone/>
              <a:defRPr sz="1800" b="1" cap="all" spc="100" baseline="0">
                <a:solidFill>
                  <a:schemeClr val="tx1"/>
                </a:solidFill>
              </a:defRPr>
            </a:lvl1pPr>
            <a:lvl2pPr marL="342900" indent="-342900">
              <a:lnSpc>
                <a:spcPct val="100000"/>
              </a:lnSpc>
              <a:spcBef>
                <a:spcPts val="1000"/>
              </a:spcBef>
              <a:buFont typeface="+mj-lt"/>
              <a:buAutoNum type="arabicPeriod"/>
              <a:defRPr sz="1800" spc="100">
                <a:solidFill>
                  <a:schemeClr val="tx1"/>
                </a:solidFill>
              </a:defRPr>
            </a:lvl2pPr>
            <a:lvl3pPr marL="731520" indent="-347472">
              <a:lnSpc>
                <a:spcPct val="100000"/>
              </a:lnSpc>
              <a:spcBef>
                <a:spcPts val="1000"/>
              </a:spcBef>
              <a:buFont typeface="+mj-lt"/>
              <a:buAutoNum type="alphaLcPeriod"/>
              <a:defRPr sz="1800" spc="100">
                <a:solidFill>
                  <a:schemeClr val="tx1"/>
                </a:solidFill>
              </a:defRPr>
            </a:lvl3pPr>
            <a:lvl4pPr marL="1097280" indent="-347472">
              <a:lnSpc>
                <a:spcPct val="100000"/>
              </a:lnSpc>
              <a:buFont typeface="+mj-lt"/>
              <a:buAutoNum type="arabicParenR"/>
              <a:defRPr sz="1600" spc="100">
                <a:solidFill>
                  <a:schemeClr val="tx1"/>
                </a:solidFill>
              </a:defRPr>
            </a:lvl4pPr>
            <a:lvl5pPr marL="1463040" indent="-347472">
              <a:lnSpc>
                <a:spcPct val="100000"/>
              </a:lnSpc>
              <a:buFont typeface="+mj-lt"/>
              <a:buAutoNum type="alphaLcParenR"/>
              <a:defRPr sz="1600" spc="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7">
            <a:extLst>
              <a:ext uri="{FF2B5EF4-FFF2-40B4-BE49-F238E27FC236}">
                <a16:creationId xmlns:a16="http://schemas.microsoft.com/office/drawing/2014/main" id="{BC942EEA-C86E-05B1-BF5C-6F13A52F5BDB}"/>
              </a:ext>
            </a:extLst>
          </p:cNvPr>
          <p:cNvSpPr>
            <a:spLocks noGrp="1"/>
          </p:cNvSpPr>
          <p:nvPr>
            <p:ph sz="quarter" idx="16"/>
          </p:nvPr>
        </p:nvSpPr>
        <p:spPr>
          <a:xfrm>
            <a:off x="5074920" y="2843784"/>
            <a:ext cx="5824728" cy="3191256"/>
          </a:xfrm>
        </p:spPr>
        <p:txBody>
          <a:bodyPr/>
          <a:lstStyle>
            <a:lvl1pPr marL="0" indent="0">
              <a:lnSpc>
                <a:spcPct val="100000"/>
              </a:lnSpc>
              <a:buNone/>
              <a:defRPr sz="1800" b="1" cap="all" spc="100" baseline="0">
                <a:solidFill>
                  <a:schemeClr val="tx1"/>
                </a:solidFill>
              </a:defRPr>
            </a:lvl1pPr>
            <a:lvl2pPr marL="0" indent="0">
              <a:lnSpc>
                <a:spcPct val="100000"/>
              </a:lnSpc>
              <a:spcBef>
                <a:spcPts val="1000"/>
              </a:spcBef>
              <a:buNone/>
              <a:defRPr sz="1800" spc="100">
                <a:solidFill>
                  <a:schemeClr val="tx1"/>
                </a:solidFill>
              </a:defRPr>
            </a:lvl2pPr>
            <a:lvl3pPr marL="283464" indent="-283464">
              <a:lnSpc>
                <a:spcPct val="100000"/>
              </a:lnSpc>
              <a:spcBef>
                <a:spcPts val="1000"/>
              </a:spcBef>
              <a:defRPr sz="1800" spc="100">
                <a:solidFill>
                  <a:schemeClr val="tx1"/>
                </a:solidFill>
              </a:defRPr>
            </a:lvl3pPr>
            <a:lvl4pPr marL="548640" indent="-283464">
              <a:lnSpc>
                <a:spcPct val="100000"/>
              </a:lnSpc>
              <a:defRPr sz="1600" spc="100">
                <a:solidFill>
                  <a:schemeClr val="tx1"/>
                </a:solidFill>
              </a:defRPr>
            </a:lvl4pPr>
            <a:lvl5pPr marL="822960" indent="-283464">
              <a:lnSpc>
                <a:spcPct val="100000"/>
              </a:lnSpc>
              <a:defRPr sz="1600" spc="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FF4D7FE7-14AE-6C8F-B799-1BD57470E8FA}"/>
              </a:ext>
            </a:extLst>
          </p:cNvPr>
          <p:cNvCxnSpPr>
            <a:cxnSpLocks/>
          </p:cNvCxnSpPr>
          <p:nvPr userDrawn="1"/>
        </p:nvCxnSpPr>
        <p:spPr>
          <a:xfrm flipH="1" flipV="1">
            <a:off x="10191549" y="0"/>
            <a:ext cx="2000451" cy="6858000"/>
          </a:xfrm>
          <a:prstGeom prst="line">
            <a:avLst/>
          </a:prstGeom>
          <a:ln>
            <a:solidFill>
              <a:srgbClr val="E9713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45BFC1-4E9D-0F01-ED91-44F27D54EE88}"/>
              </a:ext>
            </a:extLst>
          </p:cNvPr>
          <p:cNvCxnSpPr>
            <a:cxnSpLocks/>
          </p:cNvCxnSpPr>
          <p:nvPr userDrawn="1"/>
        </p:nvCxnSpPr>
        <p:spPr>
          <a:xfrm flipH="1" flipV="1">
            <a:off x="0" y="3406587"/>
            <a:ext cx="1006763" cy="3451413"/>
          </a:xfrm>
          <a:prstGeom prst="line">
            <a:avLst/>
          </a:prstGeom>
          <a:ln>
            <a:solidFill>
              <a:srgbClr val="E97132"/>
            </a:solidFill>
          </a:ln>
        </p:spPr>
        <p:style>
          <a:lnRef idx="1">
            <a:schemeClr val="accent1"/>
          </a:lnRef>
          <a:fillRef idx="0">
            <a:schemeClr val="accent1"/>
          </a:fillRef>
          <a:effectRef idx="0">
            <a:schemeClr val="accent1"/>
          </a:effectRef>
          <a:fontRef idx="minor">
            <a:schemeClr val="tx1"/>
          </a:fontRef>
        </p:style>
      </p:cxnSp>
      <p:sp>
        <p:nvSpPr>
          <p:cNvPr id="26" name="Date Placeholder 25">
            <a:extLst>
              <a:ext uri="{FF2B5EF4-FFF2-40B4-BE49-F238E27FC236}">
                <a16:creationId xmlns:a16="http://schemas.microsoft.com/office/drawing/2014/main" id="{1508553F-E814-00F0-D6A7-5573C7951142}"/>
              </a:ext>
            </a:extLst>
          </p:cNvPr>
          <p:cNvSpPr>
            <a:spLocks noGrp="1"/>
          </p:cNvSpPr>
          <p:nvPr>
            <p:ph type="dt" sz="half" idx="17"/>
          </p:nvPr>
        </p:nvSpPr>
        <p:spPr/>
        <p:txBody>
          <a:bodyPr/>
          <a:lstStyle/>
          <a:p>
            <a:r>
              <a:rPr lang="en-US"/>
              <a:t>20XX</a:t>
            </a:r>
            <a:endParaRPr lang="en-US" dirty="0"/>
          </a:p>
        </p:txBody>
      </p:sp>
      <p:sp>
        <p:nvSpPr>
          <p:cNvPr id="27" name="Footer Placeholder 26">
            <a:extLst>
              <a:ext uri="{FF2B5EF4-FFF2-40B4-BE49-F238E27FC236}">
                <a16:creationId xmlns:a16="http://schemas.microsoft.com/office/drawing/2014/main" id="{1449FFC7-A582-FD77-53A9-CF0B7F2D1B7A}"/>
              </a:ext>
            </a:extLst>
          </p:cNvPr>
          <p:cNvSpPr>
            <a:spLocks noGrp="1"/>
          </p:cNvSpPr>
          <p:nvPr>
            <p:ph type="ftr" sz="quarter" idx="18"/>
          </p:nvPr>
        </p:nvSpPr>
        <p:spPr/>
        <p:txBody>
          <a:bodyPr/>
          <a:lstStyle/>
          <a:p>
            <a:r>
              <a:rPr lang="en-US" dirty="0"/>
              <a:t>PRESENTATION TITLE</a:t>
            </a:r>
          </a:p>
        </p:txBody>
      </p:sp>
      <p:sp>
        <p:nvSpPr>
          <p:cNvPr id="28" name="Slide Number Placeholder 27">
            <a:extLst>
              <a:ext uri="{FF2B5EF4-FFF2-40B4-BE49-F238E27FC236}">
                <a16:creationId xmlns:a16="http://schemas.microsoft.com/office/drawing/2014/main" id="{3E86B4DA-B745-BBB9-6AFB-CC6723232CEE}"/>
              </a:ext>
            </a:extLst>
          </p:cNvPr>
          <p:cNvSpPr>
            <a:spLocks noGrp="1"/>
          </p:cNvSpPr>
          <p:nvPr>
            <p:ph type="sldNum" sz="quarter" idx="19"/>
          </p:nvPr>
        </p:nvSpPr>
        <p:spPr/>
        <p:txBody>
          <a:bodyPr/>
          <a:lstStyle/>
          <a:p>
            <a:fld id="{294A09A9-5501-47C1-A89A-A340965A2BE2}" type="slidenum">
              <a:rPr lang="en-US" smtClean="0"/>
              <a:pPr/>
              <a:t>‹#›</a:t>
            </a:fld>
            <a:endParaRPr lang="en-US" dirty="0"/>
          </a:p>
        </p:txBody>
      </p:sp>
      <p:pic>
        <p:nvPicPr>
          <p:cNvPr id="4" name="Picture 3" descr="A blue and white text on a black background&#10;&#10;Description automatically generated">
            <a:extLst>
              <a:ext uri="{FF2B5EF4-FFF2-40B4-BE49-F238E27FC236}">
                <a16:creationId xmlns:a16="http://schemas.microsoft.com/office/drawing/2014/main" id="{1A0B5B77-919F-7E2A-6F4D-0246483B56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92" y="5954571"/>
            <a:ext cx="1361068" cy="765861"/>
          </a:xfrm>
          <a:prstGeom prst="rect">
            <a:avLst/>
          </a:prstGeom>
        </p:spPr>
      </p:pic>
    </p:spTree>
    <p:extLst>
      <p:ext uri="{BB962C8B-B14F-4D97-AF65-F5344CB8AC3E}">
        <p14:creationId xmlns:p14="http://schemas.microsoft.com/office/powerpoint/2010/main" val="40368949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168E97A-1CFD-3AF6-5FF5-E49A2943A1F6}"/>
              </a:ext>
            </a:extLst>
          </p:cNvPr>
          <p:cNvCxnSpPr>
            <a:cxnSpLocks/>
          </p:cNvCxnSpPr>
          <p:nvPr userDrawn="1"/>
        </p:nvCxnSpPr>
        <p:spPr>
          <a:xfrm flipH="1" flipV="1">
            <a:off x="10709453" y="1887322"/>
            <a:ext cx="1476697" cy="4970678"/>
          </a:xfrm>
          <a:prstGeom prst="line">
            <a:avLst/>
          </a:prstGeom>
          <a:ln>
            <a:solidFill>
              <a:srgbClr val="FF8C0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1F74A9-AFD5-044F-DB07-4FF2F699A910}"/>
              </a:ext>
            </a:extLst>
          </p:cNvPr>
          <p:cNvCxnSpPr>
            <a:cxnSpLocks/>
          </p:cNvCxnSpPr>
          <p:nvPr userDrawn="1"/>
        </p:nvCxnSpPr>
        <p:spPr>
          <a:xfrm flipH="1" flipV="1">
            <a:off x="672998" y="2164354"/>
            <a:ext cx="1455725" cy="4785086"/>
          </a:xfrm>
          <a:prstGeom prst="line">
            <a:avLst/>
          </a:prstGeom>
          <a:ln>
            <a:solidFill>
              <a:srgbClr val="FF8C0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A1E1F5-AAD5-FAE1-2DFB-E5E736FEABF0}"/>
              </a:ext>
            </a:extLst>
          </p:cNvPr>
          <p:cNvSpPr/>
          <p:nvPr userDrawn="1"/>
        </p:nvSpPr>
        <p:spPr>
          <a:xfrm rot="10800000" flipV="1">
            <a:off x="-29785" y="-58522"/>
            <a:ext cx="12221784" cy="2222875"/>
          </a:xfrm>
          <a:prstGeom prst="rect">
            <a:avLst/>
          </a:prstGeom>
          <a:solidFill>
            <a:srgbClr val="0054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1691640" y="740664"/>
            <a:ext cx="8503920" cy="1197864"/>
          </a:xfrm>
          <a:prstGeom prst="rect">
            <a:avLst/>
          </a:prstGeom>
          <a:noFill/>
        </p:spPr>
        <p:txBody>
          <a:bodyPr wrap="square" anchor="b">
            <a:noAutofit/>
          </a:bodyPr>
          <a:lstStyle>
            <a:lvl1pPr algn="ctr">
              <a:defRPr sz="3200" cap="all" spc="300" baseline="0">
                <a:solidFill>
                  <a:schemeClr val="bg1"/>
                </a:solidFill>
                <a:latin typeface="+mj-lt"/>
              </a:defRPr>
            </a:lvl1pPr>
          </a:lstStyle>
          <a:p>
            <a:r>
              <a:rPr lang="en-US" dirty="0"/>
              <a:t>Click to edit Master title style</a:t>
            </a:r>
          </a:p>
        </p:txBody>
      </p: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1828800" y="2679192"/>
            <a:ext cx="8531352" cy="3191256"/>
          </a:xfrm>
        </p:spPr>
        <p:txBody>
          <a:bodyPr/>
          <a:lstStyle>
            <a:lvl1pPr marL="0" indent="0" algn="ctr">
              <a:lnSpc>
                <a:spcPct val="100000"/>
              </a:lnSpc>
              <a:spcAft>
                <a:spcPts val="1000"/>
              </a:spcAft>
              <a:buNone/>
              <a:defRPr sz="2400" b="0" i="0" cap="none" spc="140" baseline="0">
                <a:solidFill>
                  <a:schemeClr val="tx1"/>
                </a:solidFill>
              </a:defRPr>
            </a:lvl1pPr>
            <a:lvl2pPr marL="0" indent="0" algn="ctr">
              <a:lnSpc>
                <a:spcPct val="100000"/>
              </a:lnSpc>
              <a:spcBef>
                <a:spcPts val="1000"/>
              </a:spcBef>
              <a:buNone/>
              <a:defRPr sz="1800" spc="100">
                <a:solidFill>
                  <a:schemeClr val="tx1"/>
                </a:solidFill>
              </a:defRPr>
            </a:lvl2pPr>
            <a:lvl3pPr marL="283464" indent="-283464">
              <a:lnSpc>
                <a:spcPct val="100000"/>
              </a:lnSpc>
              <a:spcBef>
                <a:spcPts val="1000"/>
              </a:spcBef>
              <a:defRPr sz="1800" spc="100">
                <a:solidFill>
                  <a:schemeClr val="tx1"/>
                </a:solidFill>
              </a:defRPr>
            </a:lvl3pPr>
            <a:lvl4pPr marL="548640" indent="-283464">
              <a:lnSpc>
                <a:spcPct val="100000"/>
              </a:lnSpc>
              <a:defRPr sz="1600" spc="100">
                <a:solidFill>
                  <a:schemeClr val="tx1"/>
                </a:solidFill>
              </a:defRPr>
            </a:lvl4pPr>
            <a:lvl5pPr marL="1097280" indent="-283464">
              <a:lnSpc>
                <a:spcPct val="100000"/>
              </a:lnSpc>
              <a:defRPr sz="1600" spc="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solidFill>
                  <a:schemeClr val="tx1"/>
                </a:solidFill>
              </a:defRPr>
            </a:lvl1pPr>
          </a:lstStyle>
          <a:p>
            <a:r>
              <a:rPr lang="en-US"/>
              <a:t>20XX</a:t>
            </a:r>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lvl1pPr>
              <a:defRPr sz="1000">
                <a:solidFill>
                  <a:schemeClr val="tx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solidFill>
                  <a:schemeClr val="tx1"/>
                </a:solidFill>
              </a:defRPr>
            </a:lvl1pPr>
          </a:lstStyle>
          <a:p>
            <a:fld id="{294A09A9-5501-47C1-A89A-A340965A2BE2}" type="slidenum">
              <a:rPr lang="en-US" smtClean="0"/>
              <a:pPr/>
              <a:t>‹#›</a:t>
            </a:fld>
            <a:endParaRPr lang="en-US" dirty="0"/>
          </a:p>
        </p:txBody>
      </p:sp>
      <p:pic>
        <p:nvPicPr>
          <p:cNvPr id="4" name="Picture 3" descr="A blue and white text on a black background&#10;&#10;Description automatically generated">
            <a:extLst>
              <a:ext uri="{FF2B5EF4-FFF2-40B4-BE49-F238E27FC236}">
                <a16:creationId xmlns:a16="http://schemas.microsoft.com/office/drawing/2014/main" id="{4F7AD572-5B16-8843-5E9A-3506128FF2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92" y="5954571"/>
            <a:ext cx="1361068" cy="765861"/>
          </a:xfrm>
          <a:prstGeom prst="rect">
            <a:avLst/>
          </a:prstGeom>
        </p:spPr>
      </p:pic>
    </p:spTree>
    <p:extLst>
      <p:ext uri="{BB962C8B-B14F-4D97-AF65-F5344CB8AC3E}">
        <p14:creationId xmlns:p14="http://schemas.microsoft.com/office/powerpoint/2010/main" val="1894062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772D93E-C550-4461-E6B7-EBCA7CAEC8DF}"/>
              </a:ext>
            </a:extLst>
          </p:cNvPr>
          <p:cNvCxnSpPr>
            <a:cxnSpLocks/>
          </p:cNvCxnSpPr>
          <p:nvPr userDrawn="1"/>
        </p:nvCxnSpPr>
        <p:spPr>
          <a:xfrm rot="10800000" flipV="1">
            <a:off x="0" y="0"/>
            <a:ext cx="1006763" cy="3451413"/>
          </a:xfrm>
          <a:prstGeom prst="line">
            <a:avLst/>
          </a:prstGeom>
          <a:ln>
            <a:solidFill>
              <a:srgbClr val="E9713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BDDDA53-7310-DE4C-D63F-D54A41C3C669}"/>
              </a:ext>
            </a:extLst>
          </p:cNvPr>
          <p:cNvSpPr/>
          <p:nvPr userDrawn="1"/>
        </p:nvSpPr>
        <p:spPr>
          <a:xfrm>
            <a:off x="-1" y="822960"/>
            <a:ext cx="7234735" cy="1708099"/>
          </a:xfrm>
          <a:custGeom>
            <a:avLst/>
            <a:gdLst>
              <a:gd name="connsiteX0" fmla="*/ 0 w 6986016"/>
              <a:gd name="connsiteY0" fmla="*/ 0 h 1708099"/>
              <a:gd name="connsiteX1" fmla="*/ 6986016 w 6986016"/>
              <a:gd name="connsiteY1" fmla="*/ 0 h 1708099"/>
              <a:gd name="connsiteX2" fmla="*/ 6986016 w 6986016"/>
              <a:gd name="connsiteY2" fmla="*/ 1708099 h 1708099"/>
              <a:gd name="connsiteX3" fmla="*/ 0 w 6986016"/>
              <a:gd name="connsiteY3" fmla="*/ 1708099 h 1708099"/>
              <a:gd name="connsiteX4" fmla="*/ 0 w 6986016"/>
              <a:gd name="connsiteY4" fmla="*/ 0 h 1708099"/>
              <a:gd name="connsiteX0" fmla="*/ 0 w 7432243"/>
              <a:gd name="connsiteY0" fmla="*/ 0 h 1708099"/>
              <a:gd name="connsiteX1" fmla="*/ 7432243 w 7432243"/>
              <a:gd name="connsiteY1" fmla="*/ 29261 h 1708099"/>
              <a:gd name="connsiteX2" fmla="*/ 6986016 w 7432243"/>
              <a:gd name="connsiteY2" fmla="*/ 1708099 h 1708099"/>
              <a:gd name="connsiteX3" fmla="*/ 0 w 7432243"/>
              <a:gd name="connsiteY3" fmla="*/ 1708099 h 1708099"/>
              <a:gd name="connsiteX4" fmla="*/ 0 w 7432243"/>
              <a:gd name="connsiteY4" fmla="*/ 0 h 1708099"/>
              <a:gd name="connsiteX0" fmla="*/ 0 w 7395667"/>
              <a:gd name="connsiteY0" fmla="*/ 0 h 1708099"/>
              <a:gd name="connsiteX1" fmla="*/ 7395667 w 7395667"/>
              <a:gd name="connsiteY1" fmla="*/ 36576 h 1708099"/>
              <a:gd name="connsiteX2" fmla="*/ 6986016 w 7395667"/>
              <a:gd name="connsiteY2" fmla="*/ 1708099 h 1708099"/>
              <a:gd name="connsiteX3" fmla="*/ 0 w 7395667"/>
              <a:gd name="connsiteY3" fmla="*/ 1708099 h 1708099"/>
              <a:gd name="connsiteX4" fmla="*/ 0 w 7395667"/>
              <a:gd name="connsiteY4" fmla="*/ 0 h 1708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5667" h="1708099">
                <a:moveTo>
                  <a:pt x="0" y="0"/>
                </a:moveTo>
                <a:lnTo>
                  <a:pt x="7395667" y="36576"/>
                </a:lnTo>
                <a:lnTo>
                  <a:pt x="6986016" y="1708099"/>
                </a:lnTo>
                <a:lnTo>
                  <a:pt x="0" y="1708099"/>
                </a:lnTo>
                <a:lnTo>
                  <a:pt x="0" y="0"/>
                </a:lnTo>
                <a:close/>
              </a:path>
            </a:pathLst>
          </a:cu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1">
            <a:extLst>
              <a:ext uri="{FF2B5EF4-FFF2-40B4-BE49-F238E27FC236}">
                <a16:creationId xmlns:a16="http://schemas.microsoft.com/office/drawing/2014/main" id="{3A7F7468-D0CF-4B30-965A-D9066D6C288F}"/>
              </a:ext>
            </a:extLst>
          </p:cNvPr>
          <p:cNvSpPr>
            <a:spLocks noGrp="1"/>
          </p:cNvSpPr>
          <p:nvPr>
            <p:ph type="ctrTitle"/>
          </p:nvPr>
        </p:nvSpPr>
        <p:spPr>
          <a:xfrm>
            <a:off x="6610" y="824686"/>
            <a:ext cx="7154158" cy="1632045"/>
          </a:xfrm>
          <a:custGeom>
            <a:avLst/>
            <a:gdLst>
              <a:gd name="connsiteX0" fmla="*/ 408011 w 7242048"/>
              <a:gd name="connsiteY0" fmla="*/ 0 h 1632045"/>
              <a:gd name="connsiteX1" fmla="*/ 7242048 w 7242048"/>
              <a:gd name="connsiteY1" fmla="*/ 0 h 1632045"/>
              <a:gd name="connsiteX2" fmla="*/ 6834037 w 7242048"/>
              <a:gd name="connsiteY2" fmla="*/ 1632044 h 1632045"/>
              <a:gd name="connsiteX3" fmla="*/ 826338 w 7242048"/>
              <a:gd name="connsiteY3" fmla="*/ 1632044 h 1632045"/>
              <a:gd name="connsiteX4" fmla="*/ 826338 w 7242048"/>
              <a:gd name="connsiteY4" fmla="*/ 1632045 h 1632045"/>
              <a:gd name="connsiteX5" fmla="*/ 0 w 7242048"/>
              <a:gd name="connsiteY5" fmla="*/ 1632045 h 1632045"/>
              <a:gd name="connsiteX6" fmla="*/ 0 w 7242048"/>
              <a:gd name="connsiteY6" fmla="*/ 1632044 h 1632045"/>
              <a:gd name="connsiteX7" fmla="*/ 0 w 7242048"/>
              <a:gd name="connsiteY7" fmla="*/ 1 h 1632045"/>
              <a:gd name="connsiteX8" fmla="*/ 408011 w 7242048"/>
              <a:gd name="connsiteY8" fmla="*/ 1 h 16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048" h="1632045">
                <a:moveTo>
                  <a:pt x="408011" y="0"/>
                </a:moveTo>
                <a:lnTo>
                  <a:pt x="7242048" y="0"/>
                </a:lnTo>
                <a:lnTo>
                  <a:pt x="6834037" y="1632044"/>
                </a:lnTo>
                <a:lnTo>
                  <a:pt x="826338" y="1632044"/>
                </a:lnTo>
                <a:lnTo>
                  <a:pt x="826338" y="1632045"/>
                </a:lnTo>
                <a:lnTo>
                  <a:pt x="0" y="1632045"/>
                </a:lnTo>
                <a:lnTo>
                  <a:pt x="0" y="1632044"/>
                </a:lnTo>
                <a:lnTo>
                  <a:pt x="0" y="1"/>
                </a:lnTo>
                <a:lnTo>
                  <a:pt x="408011" y="1"/>
                </a:lnTo>
                <a:close/>
              </a:path>
            </a:pathLst>
          </a:custGeom>
          <a:solidFill>
            <a:srgbClr val="010E78"/>
          </a:solidFill>
          <a:ln>
            <a:noFill/>
          </a:ln>
        </p:spPr>
        <p:style>
          <a:lnRef idx="0">
            <a:scrgbClr r="0" g="0" b="0"/>
          </a:lnRef>
          <a:fillRef idx="0">
            <a:scrgbClr r="0" g="0" b="0"/>
          </a:fillRef>
          <a:effectRef idx="0">
            <a:scrgbClr r="0" g="0" b="0"/>
          </a:effectRef>
          <a:fontRef idx="minor">
            <a:schemeClr val="lt1"/>
          </a:fontRef>
        </p:style>
        <p:txBody>
          <a:bodyPr wrap="square" lIns="914400" rIns="0" anchor="ctr">
            <a:noAutofit/>
          </a:bodyPr>
          <a:lstStyle>
            <a:lvl1pPr algn="l">
              <a:lnSpc>
                <a:spcPct val="100000"/>
              </a:lnSpc>
              <a:defRPr sz="3200" cap="all" spc="300" baseline="0">
                <a:solidFill>
                  <a:schemeClr val="bg1"/>
                </a:solidFill>
                <a:latin typeface="+mj-lt"/>
              </a:defRPr>
            </a:lvl1pPr>
          </a:lstStyle>
          <a:p>
            <a:endParaRPr lang="en-US" dirty="0"/>
          </a:p>
        </p:txBody>
      </p:sp>
      <p:sp>
        <p:nvSpPr>
          <p:cNvPr id="8" name="Content Placeholder 27">
            <a:extLst>
              <a:ext uri="{FF2B5EF4-FFF2-40B4-BE49-F238E27FC236}">
                <a16:creationId xmlns:a16="http://schemas.microsoft.com/office/drawing/2014/main" id="{F44119C9-6F5C-7546-AD19-0BF20ADDC75A}"/>
              </a:ext>
            </a:extLst>
          </p:cNvPr>
          <p:cNvSpPr>
            <a:spLocks noGrp="1"/>
          </p:cNvSpPr>
          <p:nvPr>
            <p:ph sz="quarter" idx="16"/>
          </p:nvPr>
        </p:nvSpPr>
        <p:spPr>
          <a:xfrm>
            <a:off x="7955280" y="822960"/>
            <a:ext cx="3447288" cy="1636776"/>
          </a:xfrm>
        </p:spPr>
        <p:txBody>
          <a:bodyPr/>
          <a:lstStyle>
            <a:lvl1pPr marL="0" indent="0" algn="l">
              <a:lnSpc>
                <a:spcPct val="90000"/>
              </a:lnSpc>
              <a:buNone/>
              <a:defRPr sz="1800" b="0" i="0" cap="none" spc="100" baseline="0">
                <a:solidFill>
                  <a:schemeClr val="tx1"/>
                </a:solidFill>
              </a:defRPr>
            </a:lvl1pPr>
            <a:lvl2pPr marL="0" indent="0" algn="l">
              <a:lnSpc>
                <a:spcPct val="90000"/>
              </a:lnSpc>
              <a:spcBef>
                <a:spcPts val="1000"/>
              </a:spcBef>
              <a:buNone/>
              <a:defRPr sz="1800" spc="100">
                <a:solidFill>
                  <a:schemeClr val="tx1"/>
                </a:solidFill>
              </a:defRPr>
            </a:lvl2pPr>
            <a:lvl3pPr marL="283464" indent="-283464" algn="l">
              <a:lnSpc>
                <a:spcPct val="90000"/>
              </a:lnSpc>
              <a:spcBef>
                <a:spcPts val="1000"/>
              </a:spcBef>
              <a:defRPr sz="1800" spc="100">
                <a:solidFill>
                  <a:schemeClr val="tx1"/>
                </a:solidFill>
              </a:defRPr>
            </a:lvl3pPr>
            <a:lvl4pPr marL="1097280" indent="-347472" algn="l">
              <a:lnSpc>
                <a:spcPct val="100000"/>
              </a:lnSpc>
              <a:defRPr sz="1600">
                <a:solidFill>
                  <a:schemeClr val="tx1"/>
                </a:solidFill>
              </a:defRPr>
            </a:lvl4pPr>
            <a:lvl5pPr marL="1463040" indent="-347472" algn="l">
              <a:lnSpc>
                <a:spcPct val="100000"/>
              </a:lnSpc>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29" name="Content Placeholder 27">
            <a:extLst>
              <a:ext uri="{FF2B5EF4-FFF2-40B4-BE49-F238E27FC236}">
                <a16:creationId xmlns:a16="http://schemas.microsoft.com/office/drawing/2014/main" id="{2050A67D-B2BA-336A-36B8-35D283DEAD58}"/>
              </a:ext>
            </a:extLst>
          </p:cNvPr>
          <p:cNvSpPr>
            <a:spLocks noGrp="1"/>
          </p:cNvSpPr>
          <p:nvPr>
            <p:ph sz="quarter" idx="15"/>
          </p:nvPr>
        </p:nvSpPr>
        <p:spPr>
          <a:xfrm>
            <a:off x="640080" y="2834640"/>
            <a:ext cx="10963656" cy="3364992"/>
          </a:xfrm>
        </p:spPr>
        <p:txBody>
          <a:bodyPr/>
          <a:lstStyle>
            <a:lvl1pPr marL="0" indent="0">
              <a:lnSpc>
                <a:spcPct val="100000"/>
              </a:lnSpc>
              <a:buNone/>
              <a:defRPr sz="1800" b="1"/>
            </a:lvl1pPr>
            <a:lvl2pPr marL="283464" indent="-283464">
              <a:lnSpc>
                <a:spcPct val="100000"/>
              </a:lnSpc>
              <a:spcBef>
                <a:spcPts val="1000"/>
              </a:spcBef>
              <a:defRPr sz="1800"/>
            </a:lvl2pPr>
            <a:lvl3pPr marL="548640" indent="-283464">
              <a:lnSpc>
                <a:spcPct val="100000"/>
              </a:lnSpc>
              <a:defRPr sz="1600"/>
            </a:lvl3pPr>
            <a:lvl4pPr marL="822960" indent="-283464">
              <a:lnSpc>
                <a:spcPct val="100000"/>
              </a:lnSpc>
              <a:defRPr sz="1600"/>
            </a:lvl4pPr>
            <a:lvl5pPr marL="1097280" indent="-283464">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id="{C383A65A-D347-71C9-F4A2-8F5D4497FD4D}"/>
              </a:ext>
            </a:extLst>
          </p:cNvPr>
          <p:cNvCxnSpPr>
            <a:cxnSpLocks/>
          </p:cNvCxnSpPr>
          <p:nvPr userDrawn="1"/>
        </p:nvCxnSpPr>
        <p:spPr>
          <a:xfrm flipH="1">
            <a:off x="10402380" y="745435"/>
            <a:ext cx="1783010" cy="6112565"/>
          </a:xfrm>
          <a:prstGeom prst="line">
            <a:avLst/>
          </a:prstGeom>
          <a:ln>
            <a:solidFill>
              <a:srgbClr val="E97132"/>
            </a:solidFill>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4A08CD67-7152-A02B-8A2F-B44E9CCAD7F9}"/>
              </a:ext>
            </a:extLst>
          </p:cNvPr>
          <p:cNvSpPr>
            <a:spLocks noGrp="1"/>
          </p:cNvSpPr>
          <p:nvPr>
            <p:ph type="dt" sz="half" idx="17"/>
          </p:nvPr>
        </p:nvSpPr>
        <p:spPr/>
        <p:txBody>
          <a:bodyPr/>
          <a:lstStyle/>
          <a:p>
            <a:r>
              <a:rPr lang="en-US"/>
              <a:t>20XX</a:t>
            </a:r>
            <a:endParaRPr lang="en-US" dirty="0"/>
          </a:p>
        </p:txBody>
      </p:sp>
      <p:sp>
        <p:nvSpPr>
          <p:cNvPr id="10" name="Footer Placeholder 9">
            <a:extLst>
              <a:ext uri="{FF2B5EF4-FFF2-40B4-BE49-F238E27FC236}">
                <a16:creationId xmlns:a16="http://schemas.microsoft.com/office/drawing/2014/main" id="{341E31B1-712C-1978-83E4-9E3ECD078436}"/>
              </a:ext>
            </a:extLst>
          </p:cNvPr>
          <p:cNvSpPr>
            <a:spLocks noGrp="1"/>
          </p:cNvSpPr>
          <p:nvPr>
            <p:ph type="ftr" sz="quarter" idx="18"/>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9D591037-E4B7-3E09-BA80-2781FA313B2B}"/>
              </a:ext>
            </a:extLst>
          </p:cNvPr>
          <p:cNvSpPr>
            <a:spLocks noGrp="1"/>
          </p:cNvSpPr>
          <p:nvPr>
            <p:ph type="sldNum" sz="quarter" idx="19"/>
          </p:nvPr>
        </p:nvSpPr>
        <p:spPr/>
        <p:txBody>
          <a:bodyPr/>
          <a:lstStyle/>
          <a:p>
            <a:fld id="{294A09A9-5501-47C1-A89A-A340965A2BE2}" type="slidenum">
              <a:rPr lang="en-US" smtClean="0"/>
              <a:pPr/>
              <a:t>‹#›</a:t>
            </a:fld>
            <a:endParaRPr lang="en-US" dirty="0"/>
          </a:p>
        </p:txBody>
      </p:sp>
      <p:pic>
        <p:nvPicPr>
          <p:cNvPr id="5" name="Picture 4" descr="A blue and white text on a black background&#10;&#10;Description automatically generated">
            <a:extLst>
              <a:ext uri="{FF2B5EF4-FFF2-40B4-BE49-F238E27FC236}">
                <a16:creationId xmlns:a16="http://schemas.microsoft.com/office/drawing/2014/main" id="{D2D24C5C-B5F8-1046-5021-F0962CFF2B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92" y="5954571"/>
            <a:ext cx="1361068" cy="765861"/>
          </a:xfrm>
          <a:prstGeom prst="rect">
            <a:avLst/>
          </a:prstGeom>
        </p:spPr>
      </p:pic>
    </p:spTree>
    <p:extLst>
      <p:ext uri="{BB962C8B-B14F-4D97-AF65-F5344CB8AC3E}">
        <p14:creationId xmlns:p14="http://schemas.microsoft.com/office/powerpoint/2010/main" val="21097528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5DB38D4-7FDC-CF1E-11BB-77F17318EA0F}"/>
              </a:ext>
            </a:extLst>
          </p:cNvPr>
          <p:cNvCxnSpPr>
            <a:cxnSpLocks/>
          </p:cNvCxnSpPr>
          <p:nvPr userDrawn="1"/>
        </p:nvCxnSpPr>
        <p:spPr>
          <a:xfrm>
            <a:off x="11358643" y="-1"/>
            <a:ext cx="815945" cy="2658258"/>
          </a:xfrm>
          <a:prstGeom prst="line">
            <a:avLst/>
          </a:prstGeom>
          <a:ln w="12700">
            <a:solidFill>
              <a:srgbClr val="E97132"/>
            </a:solidFill>
          </a:ln>
        </p:spPr>
        <p:style>
          <a:lnRef idx="1">
            <a:schemeClr val="accent1"/>
          </a:lnRef>
          <a:fillRef idx="0">
            <a:schemeClr val="accent1"/>
          </a:fillRef>
          <a:effectRef idx="0">
            <a:schemeClr val="accent1"/>
          </a:effectRef>
          <a:fontRef idx="minor">
            <a:schemeClr val="tx1"/>
          </a:fontRef>
        </p:style>
      </p:cxnSp>
      <p:sp>
        <p:nvSpPr>
          <p:cNvPr id="25" name="Title 24">
            <a:extLst>
              <a:ext uri="{FF2B5EF4-FFF2-40B4-BE49-F238E27FC236}">
                <a16:creationId xmlns:a16="http://schemas.microsoft.com/office/drawing/2014/main" id="{DD9C70C7-DFF6-E2A2-DE7B-BC92ABB79139}"/>
              </a:ext>
            </a:extLst>
          </p:cNvPr>
          <p:cNvSpPr>
            <a:spLocks noGrp="1"/>
          </p:cNvSpPr>
          <p:nvPr>
            <p:ph type="title"/>
          </p:nvPr>
        </p:nvSpPr>
        <p:spPr>
          <a:xfrm>
            <a:off x="0" y="824684"/>
            <a:ext cx="11605600" cy="1639937"/>
          </a:xfrm>
          <a:custGeom>
            <a:avLst/>
            <a:gdLst>
              <a:gd name="connsiteX0" fmla="*/ 0 w 11605600"/>
              <a:gd name="connsiteY0" fmla="*/ 0 h 1639937"/>
              <a:gd name="connsiteX1" fmla="*/ 11094087 w 11605600"/>
              <a:gd name="connsiteY1" fmla="*/ 0 h 1639937"/>
              <a:gd name="connsiteX2" fmla="*/ 11605600 w 11605600"/>
              <a:gd name="connsiteY2" fmla="*/ 1639937 h 1639937"/>
              <a:gd name="connsiteX3" fmla="*/ 0 w 11605600"/>
              <a:gd name="connsiteY3" fmla="*/ 1639937 h 1639937"/>
            </a:gdLst>
            <a:ahLst/>
            <a:cxnLst>
              <a:cxn ang="0">
                <a:pos x="connsiteX0" y="connsiteY0"/>
              </a:cxn>
              <a:cxn ang="0">
                <a:pos x="connsiteX1" y="connsiteY1"/>
              </a:cxn>
              <a:cxn ang="0">
                <a:pos x="connsiteX2" y="connsiteY2"/>
              </a:cxn>
              <a:cxn ang="0">
                <a:pos x="connsiteX3" y="connsiteY3"/>
              </a:cxn>
            </a:cxnLst>
            <a:rect l="l" t="t" r="r" b="b"/>
            <a:pathLst>
              <a:path w="11605600" h="1639937">
                <a:moveTo>
                  <a:pt x="0" y="0"/>
                </a:moveTo>
                <a:lnTo>
                  <a:pt x="11094087" y="0"/>
                </a:lnTo>
                <a:lnTo>
                  <a:pt x="11605600" y="1639937"/>
                </a:lnTo>
                <a:lnTo>
                  <a:pt x="0" y="1639937"/>
                </a:lnTo>
                <a:close/>
              </a:path>
            </a:pathLst>
          </a:custGeom>
          <a:solidFill>
            <a:srgbClr val="E97132"/>
          </a:solidFill>
        </p:spPr>
        <p:txBody>
          <a:bodyPr wrap="square" lIns="914400">
            <a:noAutofit/>
          </a:bodyPr>
          <a:lstStyle>
            <a:lvl1pPr>
              <a:defRPr sz="3200" cap="all" spc="300" baseline="0">
                <a:solidFill>
                  <a:schemeClr val="bg1"/>
                </a:solidFill>
              </a:defRPr>
            </a:lvl1pPr>
          </a:lstStyle>
          <a:p>
            <a:r>
              <a:rPr lang="en-US" dirty="0"/>
              <a:t>Click to edit Master title style</a:t>
            </a:r>
          </a:p>
        </p:txBody>
      </p:sp>
      <p:sp>
        <p:nvSpPr>
          <p:cNvPr id="29" name="Content Placeholder 27">
            <a:extLst>
              <a:ext uri="{FF2B5EF4-FFF2-40B4-BE49-F238E27FC236}">
                <a16:creationId xmlns:a16="http://schemas.microsoft.com/office/drawing/2014/main" id="{2050A67D-B2BA-336A-36B8-35D283DEAD58}"/>
              </a:ext>
            </a:extLst>
          </p:cNvPr>
          <p:cNvSpPr>
            <a:spLocks noGrp="1"/>
          </p:cNvSpPr>
          <p:nvPr>
            <p:ph sz="quarter" idx="15"/>
          </p:nvPr>
        </p:nvSpPr>
        <p:spPr>
          <a:xfrm>
            <a:off x="640080" y="2834640"/>
            <a:ext cx="10963656" cy="3364992"/>
          </a:xfrm>
        </p:spPr>
        <p:txBody>
          <a:bodyPr/>
          <a:lstStyle>
            <a:lvl1pPr marL="0" indent="0">
              <a:lnSpc>
                <a:spcPct val="100000"/>
              </a:lnSpc>
              <a:buNone/>
              <a:defRPr sz="1800" b="1"/>
            </a:lvl1pPr>
            <a:lvl2pPr marL="283464" indent="-283464">
              <a:lnSpc>
                <a:spcPct val="100000"/>
              </a:lnSpc>
              <a:spcBef>
                <a:spcPts val="1000"/>
              </a:spcBef>
              <a:defRPr sz="1800"/>
            </a:lvl2pPr>
            <a:lvl3pPr marL="548640" indent="-283464">
              <a:lnSpc>
                <a:spcPct val="100000"/>
              </a:lnSpc>
              <a:defRPr sz="1600"/>
            </a:lvl3pPr>
            <a:lvl4pPr marL="822960" indent="-283464">
              <a:lnSpc>
                <a:spcPct val="100000"/>
              </a:lnSpc>
              <a:defRPr sz="1600"/>
            </a:lvl4pPr>
            <a:lvl5pPr marL="1097280" indent="-283464">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Date Placeholder 26">
            <a:extLst>
              <a:ext uri="{FF2B5EF4-FFF2-40B4-BE49-F238E27FC236}">
                <a16:creationId xmlns:a16="http://schemas.microsoft.com/office/drawing/2014/main" id="{DA7886EF-42A0-8181-94BD-571DD643FAE5}"/>
              </a:ext>
            </a:extLst>
          </p:cNvPr>
          <p:cNvSpPr>
            <a:spLocks noGrp="1"/>
          </p:cNvSpPr>
          <p:nvPr>
            <p:ph type="dt" sz="half" idx="16"/>
          </p:nvPr>
        </p:nvSpPr>
        <p:spPr/>
        <p:txBody>
          <a:bodyPr/>
          <a:lstStyle/>
          <a:p>
            <a:r>
              <a:rPr lang="en-US"/>
              <a:t>20XX</a:t>
            </a:r>
            <a:endParaRPr lang="en-US" dirty="0"/>
          </a:p>
        </p:txBody>
      </p:sp>
      <p:sp>
        <p:nvSpPr>
          <p:cNvPr id="28" name="Footer Placeholder 27">
            <a:extLst>
              <a:ext uri="{FF2B5EF4-FFF2-40B4-BE49-F238E27FC236}">
                <a16:creationId xmlns:a16="http://schemas.microsoft.com/office/drawing/2014/main" id="{F0088F06-F129-FC4D-62B9-F84E6E9D71FD}"/>
              </a:ext>
            </a:extLst>
          </p:cNvPr>
          <p:cNvSpPr>
            <a:spLocks noGrp="1"/>
          </p:cNvSpPr>
          <p:nvPr>
            <p:ph type="ftr" sz="quarter" idx="17"/>
          </p:nvPr>
        </p:nvSpPr>
        <p:spPr/>
        <p:txBody>
          <a:bodyPr/>
          <a:lstStyle/>
          <a:p>
            <a:r>
              <a:rPr lang="en-US" dirty="0"/>
              <a:t>PRESENTATION TITLE</a:t>
            </a:r>
          </a:p>
        </p:txBody>
      </p:sp>
      <p:sp>
        <p:nvSpPr>
          <p:cNvPr id="30" name="Slide Number Placeholder 29">
            <a:extLst>
              <a:ext uri="{FF2B5EF4-FFF2-40B4-BE49-F238E27FC236}">
                <a16:creationId xmlns:a16="http://schemas.microsoft.com/office/drawing/2014/main" id="{FD5AF822-23A2-2003-F247-1F8A8971B638}"/>
              </a:ext>
            </a:extLst>
          </p:cNvPr>
          <p:cNvSpPr>
            <a:spLocks noGrp="1"/>
          </p:cNvSpPr>
          <p:nvPr>
            <p:ph type="sldNum" sz="quarter" idx="18"/>
          </p:nvPr>
        </p:nvSpPr>
        <p:spPr/>
        <p:txBody>
          <a:bodyPr/>
          <a:lstStyle/>
          <a:p>
            <a:fld id="{294A09A9-5501-47C1-A89A-A340965A2BE2}" type="slidenum">
              <a:rPr lang="en-US" smtClean="0"/>
              <a:pPr/>
              <a:t>‹#›</a:t>
            </a:fld>
            <a:endParaRPr lang="en-US" dirty="0"/>
          </a:p>
        </p:txBody>
      </p:sp>
      <p:sp>
        <p:nvSpPr>
          <p:cNvPr id="2" name="Title 24">
            <a:extLst>
              <a:ext uri="{FF2B5EF4-FFF2-40B4-BE49-F238E27FC236}">
                <a16:creationId xmlns:a16="http://schemas.microsoft.com/office/drawing/2014/main" id="{EE6A9E50-BDE9-4256-D346-4F6C70E97331}"/>
              </a:ext>
            </a:extLst>
          </p:cNvPr>
          <p:cNvSpPr txBox="1">
            <a:spLocks/>
          </p:cNvSpPr>
          <p:nvPr userDrawn="1"/>
        </p:nvSpPr>
        <p:spPr>
          <a:xfrm>
            <a:off x="0" y="742997"/>
            <a:ext cx="11482122" cy="1639937"/>
          </a:xfrm>
          <a:custGeom>
            <a:avLst/>
            <a:gdLst>
              <a:gd name="connsiteX0" fmla="*/ 0 w 11605600"/>
              <a:gd name="connsiteY0" fmla="*/ 0 h 1639937"/>
              <a:gd name="connsiteX1" fmla="*/ 11094087 w 11605600"/>
              <a:gd name="connsiteY1" fmla="*/ 0 h 1639937"/>
              <a:gd name="connsiteX2" fmla="*/ 11605600 w 11605600"/>
              <a:gd name="connsiteY2" fmla="*/ 1639937 h 1639937"/>
              <a:gd name="connsiteX3" fmla="*/ 0 w 11605600"/>
              <a:gd name="connsiteY3" fmla="*/ 1639937 h 1639937"/>
            </a:gdLst>
            <a:ahLst/>
            <a:cxnLst>
              <a:cxn ang="0">
                <a:pos x="connsiteX0" y="connsiteY0"/>
              </a:cxn>
              <a:cxn ang="0">
                <a:pos x="connsiteX1" y="connsiteY1"/>
              </a:cxn>
              <a:cxn ang="0">
                <a:pos x="connsiteX2" y="connsiteY2"/>
              </a:cxn>
              <a:cxn ang="0">
                <a:pos x="connsiteX3" y="connsiteY3"/>
              </a:cxn>
            </a:cxnLst>
            <a:rect l="l" t="t" r="r" b="b"/>
            <a:pathLst>
              <a:path w="11605600" h="1639937">
                <a:moveTo>
                  <a:pt x="0" y="0"/>
                </a:moveTo>
                <a:lnTo>
                  <a:pt x="11094087" y="0"/>
                </a:lnTo>
                <a:lnTo>
                  <a:pt x="11605600" y="1639937"/>
                </a:lnTo>
                <a:lnTo>
                  <a:pt x="0" y="1639937"/>
                </a:lnTo>
                <a:close/>
              </a:path>
            </a:pathLst>
          </a:custGeom>
          <a:solidFill>
            <a:srgbClr val="010E78"/>
          </a:solidFill>
        </p:spPr>
        <p:txBody>
          <a:bodyPr vert="horz" wrap="square" lIns="914400" tIns="0" rIns="0" bIns="0" rtlCol="0" anchor="t">
            <a:noAutofit/>
          </a:bodyPr>
          <a:lstStyle>
            <a:lvl1pPr algn="l" defTabSz="914354" rtl="0" eaLnBrk="1" latinLnBrk="0" hangingPunct="1">
              <a:lnSpc>
                <a:spcPct val="90000"/>
              </a:lnSpc>
              <a:spcBef>
                <a:spcPct val="0"/>
              </a:spcBef>
              <a:buNone/>
              <a:defRPr sz="3200" b="1" kern="1200" cap="all" spc="300" baseline="0">
                <a:solidFill>
                  <a:schemeClr val="bg1"/>
                </a:solidFill>
                <a:latin typeface="+mj-lt"/>
                <a:ea typeface="+mj-ea"/>
                <a:cs typeface="+mj-cs"/>
              </a:defRPr>
            </a:lvl1pPr>
          </a:lstStyle>
          <a:p>
            <a:r>
              <a:rPr lang="en-US"/>
              <a:t>Click to edit Master title style</a:t>
            </a:r>
            <a:endParaRPr lang="en-US" dirty="0"/>
          </a:p>
        </p:txBody>
      </p:sp>
      <p:pic>
        <p:nvPicPr>
          <p:cNvPr id="4" name="Picture 3" descr="A blue and white text on a black background&#10;&#10;Description automatically generated">
            <a:extLst>
              <a:ext uri="{FF2B5EF4-FFF2-40B4-BE49-F238E27FC236}">
                <a16:creationId xmlns:a16="http://schemas.microsoft.com/office/drawing/2014/main" id="{E9D95A81-4BF7-638E-4FE8-11B5821DB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92" y="5954571"/>
            <a:ext cx="1361068" cy="765861"/>
          </a:xfrm>
          <a:prstGeom prst="rect">
            <a:avLst/>
          </a:prstGeom>
        </p:spPr>
      </p:pic>
    </p:spTree>
    <p:extLst>
      <p:ext uri="{BB962C8B-B14F-4D97-AF65-F5344CB8AC3E}">
        <p14:creationId xmlns:p14="http://schemas.microsoft.com/office/powerpoint/2010/main" val="1360488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DC3A3AB-5A4B-DA97-920C-71D3EC328DFC}"/>
              </a:ext>
            </a:extLst>
          </p:cNvPr>
          <p:cNvSpPr>
            <a:spLocks noGrp="1"/>
          </p:cNvSpPr>
          <p:nvPr>
            <p:ph type="title" hasCustomPrompt="1"/>
          </p:nvPr>
        </p:nvSpPr>
        <p:spPr>
          <a:xfrm>
            <a:off x="609599" y="381000"/>
            <a:ext cx="10642170" cy="774032"/>
          </a:xfrm>
        </p:spPr>
        <p:txBody>
          <a:bodyPr>
            <a:noAutofit/>
          </a:bodyPr>
          <a:lstStyle/>
          <a:p>
            <a:r>
              <a:rPr lang="en-US" dirty="0"/>
              <a:t>Chart</a:t>
            </a:r>
          </a:p>
        </p:txBody>
      </p:sp>
      <p:cxnSp>
        <p:nvCxnSpPr>
          <p:cNvPr id="9" name="Straight Connector 8">
            <a:extLst>
              <a:ext uri="{FF2B5EF4-FFF2-40B4-BE49-F238E27FC236}">
                <a16:creationId xmlns:a16="http://schemas.microsoft.com/office/drawing/2014/main" id="{425065AC-2ACE-9597-7000-0F5557D7865B}"/>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0" name="Text Placeholder 4">
            <a:extLst>
              <a:ext uri="{FF2B5EF4-FFF2-40B4-BE49-F238E27FC236}">
                <a16:creationId xmlns:a16="http://schemas.microsoft.com/office/drawing/2014/main" id="{EC30FDAF-9808-1A02-9125-E4E6BFD157D9}"/>
              </a:ext>
            </a:extLst>
          </p:cNvPr>
          <p:cNvSpPr>
            <a:spLocks noGrp="1"/>
          </p:cNvSpPr>
          <p:nvPr>
            <p:ph type="body" sz="quarter" idx="15" hasCustomPrompt="1"/>
          </p:nvPr>
        </p:nvSpPr>
        <p:spPr>
          <a:xfrm>
            <a:off x="878599" y="1477237"/>
            <a:ext cx="2523604" cy="375833"/>
          </a:xfrm>
        </p:spPr>
        <p:txBody>
          <a:bodyPr>
            <a:noAutofit/>
          </a:bodyPr>
          <a:lstStyle>
            <a:lvl1pPr marL="0" indent="0">
              <a:lnSpc>
                <a:spcPct val="150000"/>
              </a:lnSpc>
              <a:spcBef>
                <a:spcPts val="0"/>
              </a:spcBef>
              <a:spcAft>
                <a:spcPts val="0"/>
              </a:spcAft>
              <a:buNone/>
              <a:defRPr sz="1800" b="1" i="0" baseline="0">
                <a:solidFill>
                  <a:schemeClr val="accent3"/>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Step 1</a:t>
            </a:r>
          </a:p>
        </p:txBody>
      </p:sp>
      <p:sp>
        <p:nvSpPr>
          <p:cNvPr id="11" name="Text Placeholder 4">
            <a:extLst>
              <a:ext uri="{FF2B5EF4-FFF2-40B4-BE49-F238E27FC236}">
                <a16:creationId xmlns:a16="http://schemas.microsoft.com/office/drawing/2014/main" id="{30CF5E26-631E-298C-6EC2-D43C2C1F8E84}"/>
              </a:ext>
            </a:extLst>
          </p:cNvPr>
          <p:cNvSpPr>
            <a:spLocks noGrp="1"/>
          </p:cNvSpPr>
          <p:nvPr>
            <p:ph type="body" sz="quarter" idx="18" hasCustomPrompt="1"/>
          </p:nvPr>
        </p:nvSpPr>
        <p:spPr>
          <a:xfrm>
            <a:off x="878599" y="1984296"/>
            <a:ext cx="2523604"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To edit Pie Chart, select the pie chart graphic on this page</a:t>
            </a:r>
          </a:p>
        </p:txBody>
      </p:sp>
      <p:sp>
        <p:nvSpPr>
          <p:cNvPr id="14" name="Text Placeholder 4">
            <a:extLst>
              <a:ext uri="{FF2B5EF4-FFF2-40B4-BE49-F238E27FC236}">
                <a16:creationId xmlns:a16="http://schemas.microsoft.com/office/drawing/2014/main" id="{F88CB449-F259-AB30-9E1A-54E643FE860C}"/>
              </a:ext>
            </a:extLst>
          </p:cNvPr>
          <p:cNvSpPr>
            <a:spLocks noGrp="1"/>
          </p:cNvSpPr>
          <p:nvPr>
            <p:ph type="body" sz="quarter" idx="19" hasCustomPrompt="1"/>
          </p:nvPr>
        </p:nvSpPr>
        <p:spPr>
          <a:xfrm>
            <a:off x="878599" y="3023073"/>
            <a:ext cx="2523604" cy="375833"/>
          </a:xfrm>
        </p:spPr>
        <p:txBody>
          <a:bodyPr>
            <a:noAutofit/>
          </a:bodyPr>
          <a:lstStyle>
            <a:lvl1pPr marL="0" indent="0">
              <a:lnSpc>
                <a:spcPct val="150000"/>
              </a:lnSpc>
              <a:spcBef>
                <a:spcPts val="0"/>
              </a:spcBef>
              <a:spcAft>
                <a:spcPts val="0"/>
              </a:spcAft>
              <a:buNone/>
              <a:defRPr sz="1800" b="1" i="0" baseline="0">
                <a:solidFill>
                  <a:schemeClr val="accent1"/>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Step 2</a:t>
            </a:r>
          </a:p>
        </p:txBody>
      </p:sp>
      <p:sp>
        <p:nvSpPr>
          <p:cNvPr id="15" name="Text Placeholder 4">
            <a:extLst>
              <a:ext uri="{FF2B5EF4-FFF2-40B4-BE49-F238E27FC236}">
                <a16:creationId xmlns:a16="http://schemas.microsoft.com/office/drawing/2014/main" id="{13539A1F-18CC-4077-DD98-840291B1B520}"/>
              </a:ext>
            </a:extLst>
          </p:cNvPr>
          <p:cNvSpPr>
            <a:spLocks noGrp="1"/>
          </p:cNvSpPr>
          <p:nvPr>
            <p:ph type="body" sz="quarter" idx="20" hasCustomPrompt="1"/>
          </p:nvPr>
        </p:nvSpPr>
        <p:spPr>
          <a:xfrm>
            <a:off x="878599" y="3530132"/>
            <a:ext cx="2523604"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Select “Chart Design” from the menu. (It will only appear when the pie chart is selected.</a:t>
            </a:r>
          </a:p>
        </p:txBody>
      </p:sp>
      <p:sp>
        <p:nvSpPr>
          <p:cNvPr id="16" name="Text Placeholder 4">
            <a:extLst>
              <a:ext uri="{FF2B5EF4-FFF2-40B4-BE49-F238E27FC236}">
                <a16:creationId xmlns:a16="http://schemas.microsoft.com/office/drawing/2014/main" id="{36D369B9-7354-D2F5-2DAB-5014A95C62AA}"/>
              </a:ext>
            </a:extLst>
          </p:cNvPr>
          <p:cNvSpPr>
            <a:spLocks noGrp="1"/>
          </p:cNvSpPr>
          <p:nvPr>
            <p:ph type="body" sz="quarter" idx="21" hasCustomPrompt="1"/>
          </p:nvPr>
        </p:nvSpPr>
        <p:spPr>
          <a:xfrm>
            <a:off x="878599" y="4549656"/>
            <a:ext cx="2523604" cy="375833"/>
          </a:xfrm>
        </p:spPr>
        <p:txBody>
          <a:bodyPr>
            <a:noAutofit/>
          </a:bodyPr>
          <a:lstStyle>
            <a:lvl1pPr marL="0" indent="0">
              <a:lnSpc>
                <a:spcPct val="150000"/>
              </a:lnSpc>
              <a:spcBef>
                <a:spcPts val="0"/>
              </a:spcBef>
              <a:spcAft>
                <a:spcPts val="0"/>
              </a:spcAft>
              <a:buNone/>
              <a:defRPr sz="1800" b="1" i="0" baseline="0">
                <a:solidFill>
                  <a:schemeClr val="accent2"/>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Step 3</a:t>
            </a:r>
          </a:p>
        </p:txBody>
      </p:sp>
      <p:sp>
        <p:nvSpPr>
          <p:cNvPr id="17" name="Text Placeholder 4">
            <a:extLst>
              <a:ext uri="{FF2B5EF4-FFF2-40B4-BE49-F238E27FC236}">
                <a16:creationId xmlns:a16="http://schemas.microsoft.com/office/drawing/2014/main" id="{131D3F23-5779-D9DD-3938-8845C85EABD6}"/>
              </a:ext>
            </a:extLst>
          </p:cNvPr>
          <p:cNvSpPr>
            <a:spLocks noGrp="1"/>
          </p:cNvSpPr>
          <p:nvPr>
            <p:ph type="body" sz="quarter" idx="22" hasCustomPrompt="1"/>
          </p:nvPr>
        </p:nvSpPr>
        <p:spPr>
          <a:xfrm>
            <a:off x="878599" y="5056715"/>
            <a:ext cx="2523604"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Select “edit data in excel” to </a:t>
            </a:r>
            <a:br>
              <a:rPr lang="en-US" dirty="0"/>
            </a:br>
            <a:r>
              <a:rPr lang="en-US" dirty="0"/>
              <a:t>input data.</a:t>
            </a:r>
          </a:p>
        </p:txBody>
      </p:sp>
      <p:sp>
        <p:nvSpPr>
          <p:cNvPr id="18" name="Text Placeholder 4">
            <a:extLst>
              <a:ext uri="{FF2B5EF4-FFF2-40B4-BE49-F238E27FC236}">
                <a16:creationId xmlns:a16="http://schemas.microsoft.com/office/drawing/2014/main" id="{02A224B5-6E0E-7638-E0AF-DF56701BE50F}"/>
              </a:ext>
            </a:extLst>
          </p:cNvPr>
          <p:cNvSpPr>
            <a:spLocks noGrp="1"/>
          </p:cNvSpPr>
          <p:nvPr>
            <p:ph type="body" sz="quarter" idx="23" hasCustomPrompt="1"/>
          </p:nvPr>
        </p:nvSpPr>
        <p:spPr>
          <a:xfrm>
            <a:off x="3714789" y="1477237"/>
            <a:ext cx="2523604" cy="375833"/>
          </a:xfrm>
        </p:spPr>
        <p:txBody>
          <a:bodyPr>
            <a:noAutofit/>
          </a:bodyPr>
          <a:lstStyle>
            <a:lvl1pPr marL="0" indent="0">
              <a:lnSpc>
                <a:spcPct val="150000"/>
              </a:lnSpc>
              <a:spcBef>
                <a:spcPts val="0"/>
              </a:spcBef>
              <a:spcAft>
                <a:spcPts val="0"/>
              </a:spcAft>
              <a:buNone/>
              <a:defRPr sz="1800" b="1" i="0"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Step 4</a:t>
            </a:r>
          </a:p>
        </p:txBody>
      </p:sp>
      <p:sp>
        <p:nvSpPr>
          <p:cNvPr id="19" name="Text Placeholder 4">
            <a:extLst>
              <a:ext uri="{FF2B5EF4-FFF2-40B4-BE49-F238E27FC236}">
                <a16:creationId xmlns:a16="http://schemas.microsoft.com/office/drawing/2014/main" id="{CC3CD6E6-0A35-DC6B-30BD-3171B7851775}"/>
              </a:ext>
            </a:extLst>
          </p:cNvPr>
          <p:cNvSpPr>
            <a:spLocks noGrp="1"/>
          </p:cNvSpPr>
          <p:nvPr>
            <p:ph type="body" sz="quarter" idx="24" hasCustomPrompt="1"/>
          </p:nvPr>
        </p:nvSpPr>
        <p:spPr>
          <a:xfrm>
            <a:off x="3714789" y="1984296"/>
            <a:ext cx="2523604"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If you’d like to change the chart type, select change chart type. Examples include column, or statistical.</a:t>
            </a:r>
          </a:p>
        </p:txBody>
      </p:sp>
      <p:sp>
        <p:nvSpPr>
          <p:cNvPr id="20" name="Text Placeholder 4">
            <a:extLst>
              <a:ext uri="{FF2B5EF4-FFF2-40B4-BE49-F238E27FC236}">
                <a16:creationId xmlns:a16="http://schemas.microsoft.com/office/drawing/2014/main" id="{B468BC30-E731-E0FD-AF7C-5CB3C334B77D}"/>
              </a:ext>
            </a:extLst>
          </p:cNvPr>
          <p:cNvSpPr>
            <a:spLocks noGrp="1"/>
          </p:cNvSpPr>
          <p:nvPr>
            <p:ph type="body" sz="quarter" idx="25" hasCustomPrompt="1"/>
          </p:nvPr>
        </p:nvSpPr>
        <p:spPr>
          <a:xfrm>
            <a:off x="3714789" y="3259474"/>
            <a:ext cx="2523604" cy="375833"/>
          </a:xfrm>
        </p:spPr>
        <p:txBody>
          <a:bodyPr>
            <a:noAutofit/>
          </a:bodyPr>
          <a:lstStyle>
            <a:lvl1pPr marL="0" indent="0">
              <a:lnSpc>
                <a:spcPct val="150000"/>
              </a:lnSpc>
              <a:spcBef>
                <a:spcPts val="0"/>
              </a:spcBef>
              <a:spcAft>
                <a:spcPts val="0"/>
              </a:spcAft>
              <a:buNone/>
              <a:defRPr sz="1800" b="1" i="0" baseline="0">
                <a:solidFill>
                  <a:schemeClr val="accent4"/>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Step 5</a:t>
            </a:r>
          </a:p>
        </p:txBody>
      </p:sp>
      <p:sp>
        <p:nvSpPr>
          <p:cNvPr id="21" name="Text Placeholder 4">
            <a:extLst>
              <a:ext uri="{FF2B5EF4-FFF2-40B4-BE49-F238E27FC236}">
                <a16:creationId xmlns:a16="http://schemas.microsoft.com/office/drawing/2014/main" id="{93B46570-D3C9-FE7B-A899-A3CFD0011423}"/>
              </a:ext>
            </a:extLst>
          </p:cNvPr>
          <p:cNvSpPr>
            <a:spLocks noGrp="1"/>
          </p:cNvSpPr>
          <p:nvPr>
            <p:ph type="body" sz="quarter" idx="26" hasCustomPrompt="1"/>
          </p:nvPr>
        </p:nvSpPr>
        <p:spPr>
          <a:xfrm>
            <a:off x="3714789" y="3766533"/>
            <a:ext cx="2523604"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After editing data in excel, select “insert” in the excel menu.</a:t>
            </a:r>
          </a:p>
        </p:txBody>
      </p:sp>
      <p:sp>
        <p:nvSpPr>
          <p:cNvPr id="23" name="Chart Placeholder 22">
            <a:extLst>
              <a:ext uri="{FF2B5EF4-FFF2-40B4-BE49-F238E27FC236}">
                <a16:creationId xmlns:a16="http://schemas.microsoft.com/office/drawing/2014/main" id="{12561456-6B41-D505-38CB-586E07D90109}"/>
              </a:ext>
            </a:extLst>
          </p:cNvPr>
          <p:cNvSpPr>
            <a:spLocks noGrp="1"/>
          </p:cNvSpPr>
          <p:nvPr>
            <p:ph type="chart" sz="quarter" idx="27"/>
          </p:nvPr>
        </p:nvSpPr>
        <p:spPr>
          <a:xfrm>
            <a:off x="6550979" y="1155700"/>
            <a:ext cx="4700790" cy="4725907"/>
          </a:xfrm>
        </p:spPr>
        <p:txBody>
          <a:bodyPr/>
          <a:lstStyle/>
          <a:p>
            <a:endParaRPr lang="en-US"/>
          </a:p>
        </p:txBody>
      </p:sp>
    </p:spTree>
    <p:extLst>
      <p:ext uri="{BB962C8B-B14F-4D97-AF65-F5344CB8AC3E}">
        <p14:creationId xmlns:p14="http://schemas.microsoft.com/office/powerpoint/2010/main" val="1472203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1C474B33-9871-D946-9DDA-ACAA36CA5C89}"/>
              </a:ext>
            </a:extLst>
          </p:cNvPr>
          <p:cNvSpPr>
            <a:spLocks noGrp="1"/>
          </p:cNvSpPr>
          <p:nvPr>
            <p:ph type="pic" sz="quarter" idx="17" hasCustomPrompt="1"/>
          </p:nvPr>
        </p:nvSpPr>
        <p:spPr>
          <a:xfrm>
            <a:off x="0" y="3293534"/>
            <a:ext cx="12192000" cy="3564466"/>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3" name="Title 1">
            <a:extLst>
              <a:ext uri="{FF2B5EF4-FFF2-40B4-BE49-F238E27FC236}">
                <a16:creationId xmlns:a16="http://schemas.microsoft.com/office/drawing/2014/main" id="{7079FE4C-C9EE-9D9A-A380-AFE3CFD53753}"/>
              </a:ext>
            </a:extLst>
          </p:cNvPr>
          <p:cNvSpPr>
            <a:spLocks noGrp="1"/>
          </p:cNvSpPr>
          <p:nvPr>
            <p:ph type="title" hasCustomPrompt="1"/>
          </p:nvPr>
        </p:nvSpPr>
        <p:spPr>
          <a:xfrm>
            <a:off x="609599" y="381000"/>
            <a:ext cx="10972800" cy="838200"/>
          </a:xfrm>
        </p:spPr>
        <p:txBody>
          <a:bodyPr>
            <a:noAutofit/>
          </a:bodyPr>
          <a:lstStyle/>
          <a:p>
            <a:r>
              <a:rPr lang="en-US" dirty="0"/>
              <a:t>Big pic – 2 column</a:t>
            </a:r>
          </a:p>
        </p:txBody>
      </p:sp>
      <p:cxnSp>
        <p:nvCxnSpPr>
          <p:cNvPr id="10" name="Straight Connector 9">
            <a:extLst>
              <a:ext uri="{FF2B5EF4-FFF2-40B4-BE49-F238E27FC236}">
                <a16:creationId xmlns:a16="http://schemas.microsoft.com/office/drawing/2014/main" id="{6360A8F8-C119-DA8E-B873-BCB008F2EF4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6" name="Picture 5">
            <a:extLst>
              <a:ext uri="{FF2B5EF4-FFF2-40B4-BE49-F238E27FC236}">
                <a16:creationId xmlns:a16="http://schemas.microsoft.com/office/drawing/2014/main" id="{47C84FB8-55BD-39DA-FE22-70D50FCDBD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38933" y="6152647"/>
            <a:ext cx="1003402" cy="521704"/>
          </a:xfrm>
          <a:prstGeom prst="rect">
            <a:avLst/>
          </a:prstGeom>
        </p:spPr>
      </p:pic>
      <p:sp>
        <p:nvSpPr>
          <p:cNvPr id="12" name="Text Placeholder 4">
            <a:extLst>
              <a:ext uri="{FF2B5EF4-FFF2-40B4-BE49-F238E27FC236}">
                <a16:creationId xmlns:a16="http://schemas.microsoft.com/office/drawing/2014/main" id="{A27529C9-0314-0E64-E929-B8AE6AE0A32B}"/>
              </a:ext>
            </a:extLst>
          </p:cNvPr>
          <p:cNvSpPr>
            <a:spLocks noGrp="1"/>
          </p:cNvSpPr>
          <p:nvPr>
            <p:ph type="body" sz="quarter" idx="15" hasCustomPrompt="1"/>
          </p:nvPr>
        </p:nvSpPr>
        <p:spPr>
          <a:xfrm>
            <a:off x="979013" y="1515538"/>
            <a:ext cx="5266804"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13" name="Text Placeholder 4">
            <a:extLst>
              <a:ext uri="{FF2B5EF4-FFF2-40B4-BE49-F238E27FC236}">
                <a16:creationId xmlns:a16="http://schemas.microsoft.com/office/drawing/2014/main" id="{E8CFB946-BEE4-12DD-20A3-0E914D27141F}"/>
              </a:ext>
            </a:extLst>
          </p:cNvPr>
          <p:cNvSpPr>
            <a:spLocks noGrp="1"/>
          </p:cNvSpPr>
          <p:nvPr>
            <p:ph type="body" sz="quarter" idx="18" hasCustomPrompt="1"/>
          </p:nvPr>
        </p:nvSpPr>
        <p:spPr>
          <a:xfrm>
            <a:off x="979013" y="1957240"/>
            <a:ext cx="5266804"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
        <p:nvSpPr>
          <p:cNvPr id="14" name="Text Placeholder 4">
            <a:extLst>
              <a:ext uri="{FF2B5EF4-FFF2-40B4-BE49-F238E27FC236}">
                <a16:creationId xmlns:a16="http://schemas.microsoft.com/office/drawing/2014/main" id="{9FBA6CB8-72FC-9A46-5F76-C857672AD25B}"/>
              </a:ext>
            </a:extLst>
          </p:cNvPr>
          <p:cNvSpPr>
            <a:spLocks noGrp="1"/>
          </p:cNvSpPr>
          <p:nvPr>
            <p:ph type="body" sz="quarter" idx="19" hasCustomPrompt="1"/>
          </p:nvPr>
        </p:nvSpPr>
        <p:spPr>
          <a:xfrm>
            <a:off x="7087476" y="1515538"/>
            <a:ext cx="4494922"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15" name="Text Placeholder 4">
            <a:extLst>
              <a:ext uri="{FF2B5EF4-FFF2-40B4-BE49-F238E27FC236}">
                <a16:creationId xmlns:a16="http://schemas.microsoft.com/office/drawing/2014/main" id="{4696D882-9E3B-5960-A911-CC7228D4D80D}"/>
              </a:ext>
            </a:extLst>
          </p:cNvPr>
          <p:cNvSpPr>
            <a:spLocks noGrp="1"/>
          </p:cNvSpPr>
          <p:nvPr>
            <p:ph type="body" sz="quarter" idx="20" hasCustomPrompt="1"/>
          </p:nvPr>
        </p:nvSpPr>
        <p:spPr>
          <a:xfrm>
            <a:off x="7087475" y="1957240"/>
            <a:ext cx="4494923"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
        <p:nvSpPr>
          <p:cNvPr id="16" name="Text Placeholder 4">
            <a:extLst>
              <a:ext uri="{FF2B5EF4-FFF2-40B4-BE49-F238E27FC236}">
                <a16:creationId xmlns:a16="http://schemas.microsoft.com/office/drawing/2014/main" id="{51A020AB-67F8-63AC-480B-52DF5CBF4CDF}"/>
              </a:ext>
            </a:extLst>
          </p:cNvPr>
          <p:cNvSpPr>
            <a:spLocks noGrp="1"/>
          </p:cNvSpPr>
          <p:nvPr>
            <p:ph type="body" sz="quarter" idx="21" hasCustomPrompt="1"/>
          </p:nvPr>
        </p:nvSpPr>
        <p:spPr>
          <a:xfrm>
            <a:off x="566015" y="1508903"/>
            <a:ext cx="340582" cy="1028801"/>
          </a:xfrm>
          <a:prstGeom prst="rect">
            <a:avLst/>
          </a:prstGeom>
          <a:solidFill>
            <a:schemeClr val="accent4"/>
          </a:solidFill>
        </p:spPr>
        <p:txBody>
          <a:bodyPr>
            <a:noAutofit/>
          </a:bodyPr>
          <a:lstStyle>
            <a:lvl1pPr marL="0" indent="0" algn="ctr" fontAlgn="auto">
              <a:lnSpc>
                <a:spcPct val="150000"/>
              </a:lnSpc>
              <a:spcBef>
                <a:spcPts val="600"/>
              </a:spcBef>
              <a:spcAft>
                <a:spcPts val="0"/>
              </a:spcAft>
              <a:buNone/>
              <a:defRPr sz="1600" b="1" i="0" kern="700" baseline="0">
                <a:solidFill>
                  <a:schemeClr val="bg1"/>
                </a:solidFill>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1</a:t>
            </a:r>
          </a:p>
        </p:txBody>
      </p:sp>
      <p:sp>
        <p:nvSpPr>
          <p:cNvPr id="17" name="Text Placeholder 4">
            <a:extLst>
              <a:ext uri="{FF2B5EF4-FFF2-40B4-BE49-F238E27FC236}">
                <a16:creationId xmlns:a16="http://schemas.microsoft.com/office/drawing/2014/main" id="{61658FE3-BF9F-0160-26E7-18A1FDC86905}"/>
              </a:ext>
            </a:extLst>
          </p:cNvPr>
          <p:cNvSpPr>
            <a:spLocks noGrp="1"/>
          </p:cNvSpPr>
          <p:nvPr>
            <p:ph type="body" sz="quarter" idx="22" hasCustomPrompt="1"/>
          </p:nvPr>
        </p:nvSpPr>
        <p:spPr>
          <a:xfrm>
            <a:off x="6680096" y="1508903"/>
            <a:ext cx="340582" cy="1028801"/>
          </a:xfrm>
          <a:prstGeom prst="rect">
            <a:avLst/>
          </a:prstGeom>
          <a:solidFill>
            <a:schemeClr val="accent4"/>
          </a:solidFill>
        </p:spPr>
        <p:txBody>
          <a:bodyPr>
            <a:noAutofit/>
          </a:bodyPr>
          <a:lstStyle>
            <a:lvl1pPr marL="0" indent="0" algn="ctr" fontAlgn="auto">
              <a:lnSpc>
                <a:spcPct val="150000"/>
              </a:lnSpc>
              <a:spcBef>
                <a:spcPts val="600"/>
              </a:spcBef>
              <a:spcAft>
                <a:spcPts val="0"/>
              </a:spcAft>
              <a:buNone/>
              <a:defRPr sz="1600" b="1" i="0" kern="700" baseline="0">
                <a:solidFill>
                  <a:schemeClr val="bg1"/>
                </a:solidFill>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2</a:t>
            </a:r>
          </a:p>
        </p:txBody>
      </p:sp>
    </p:spTree>
    <p:extLst>
      <p:ext uri="{BB962C8B-B14F-4D97-AF65-F5344CB8AC3E}">
        <p14:creationId xmlns:p14="http://schemas.microsoft.com/office/powerpoint/2010/main" val="4079607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201E3E-C4CB-2C33-5906-BABD3F47811B}"/>
              </a:ext>
            </a:extLst>
          </p:cNvPr>
          <p:cNvSpPr>
            <a:spLocks noGrp="1"/>
          </p:cNvSpPr>
          <p:nvPr>
            <p:ph type="title" hasCustomPrompt="1"/>
          </p:nvPr>
        </p:nvSpPr>
        <p:spPr>
          <a:xfrm>
            <a:off x="609599" y="381000"/>
            <a:ext cx="10972800" cy="838200"/>
          </a:xfrm>
        </p:spPr>
        <p:txBody>
          <a:bodyPr>
            <a:noAutofit/>
          </a:bodyPr>
          <a:lstStyle/>
          <a:p>
            <a:r>
              <a:rPr lang="en-US" dirty="0"/>
              <a:t>Big pic – 1 column</a:t>
            </a:r>
          </a:p>
        </p:txBody>
      </p:sp>
      <p:cxnSp>
        <p:nvCxnSpPr>
          <p:cNvPr id="7" name="Straight Connector 6">
            <a:extLst>
              <a:ext uri="{FF2B5EF4-FFF2-40B4-BE49-F238E27FC236}">
                <a16:creationId xmlns:a16="http://schemas.microsoft.com/office/drawing/2014/main" id="{110F481A-15D5-8C01-81DA-6717A417694F}"/>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8" name="Picture Placeholder 4">
            <a:extLst>
              <a:ext uri="{FF2B5EF4-FFF2-40B4-BE49-F238E27FC236}">
                <a16:creationId xmlns:a16="http://schemas.microsoft.com/office/drawing/2014/main" id="{C57418D4-C1AF-C648-6957-1731B29111EC}"/>
              </a:ext>
            </a:extLst>
          </p:cNvPr>
          <p:cNvSpPr>
            <a:spLocks noGrp="1"/>
          </p:cNvSpPr>
          <p:nvPr>
            <p:ph type="pic" sz="quarter" idx="17" hasCustomPrompt="1"/>
          </p:nvPr>
        </p:nvSpPr>
        <p:spPr>
          <a:xfrm>
            <a:off x="0" y="3293534"/>
            <a:ext cx="12192000" cy="3564466"/>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pic>
        <p:nvPicPr>
          <p:cNvPr id="9" name="Picture 8">
            <a:extLst>
              <a:ext uri="{FF2B5EF4-FFF2-40B4-BE49-F238E27FC236}">
                <a16:creationId xmlns:a16="http://schemas.microsoft.com/office/drawing/2014/main" id="{4C951AED-3B83-39FA-2608-F50F6444FBF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38933" y="6152647"/>
            <a:ext cx="1003402" cy="521704"/>
          </a:xfrm>
          <a:prstGeom prst="rect">
            <a:avLst/>
          </a:prstGeom>
        </p:spPr>
      </p:pic>
      <p:sp>
        <p:nvSpPr>
          <p:cNvPr id="10" name="Text Placeholder 4">
            <a:extLst>
              <a:ext uri="{FF2B5EF4-FFF2-40B4-BE49-F238E27FC236}">
                <a16:creationId xmlns:a16="http://schemas.microsoft.com/office/drawing/2014/main" id="{08D11567-DE01-BF67-9723-1F9EB187842C}"/>
              </a:ext>
            </a:extLst>
          </p:cNvPr>
          <p:cNvSpPr>
            <a:spLocks noGrp="1"/>
          </p:cNvSpPr>
          <p:nvPr>
            <p:ph type="body" sz="quarter" idx="15" hasCustomPrompt="1"/>
          </p:nvPr>
        </p:nvSpPr>
        <p:spPr>
          <a:xfrm>
            <a:off x="609598" y="1378239"/>
            <a:ext cx="10972799"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11" name="Text Placeholder 4">
            <a:extLst>
              <a:ext uri="{FF2B5EF4-FFF2-40B4-BE49-F238E27FC236}">
                <a16:creationId xmlns:a16="http://schemas.microsoft.com/office/drawing/2014/main" id="{ABC6816C-8A6A-DBAA-0D6E-A070352D2978}"/>
              </a:ext>
            </a:extLst>
          </p:cNvPr>
          <p:cNvSpPr>
            <a:spLocks noGrp="1"/>
          </p:cNvSpPr>
          <p:nvPr>
            <p:ph type="body" sz="quarter" idx="18" hasCustomPrompt="1"/>
          </p:nvPr>
        </p:nvSpPr>
        <p:spPr>
          <a:xfrm>
            <a:off x="609598" y="1819941"/>
            <a:ext cx="10972799"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Tree>
    <p:extLst>
      <p:ext uri="{BB962C8B-B14F-4D97-AF65-F5344CB8AC3E}">
        <p14:creationId xmlns:p14="http://schemas.microsoft.com/office/powerpoint/2010/main" val="3597466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27F092-5EF1-F38C-D7AA-C7101C6F2F70}"/>
              </a:ext>
            </a:extLst>
          </p:cNvPr>
          <p:cNvSpPr>
            <a:spLocks noGrp="1"/>
          </p:cNvSpPr>
          <p:nvPr>
            <p:ph type="title" hasCustomPrompt="1"/>
          </p:nvPr>
        </p:nvSpPr>
        <p:spPr>
          <a:xfrm>
            <a:off x="609599" y="381000"/>
            <a:ext cx="10972800" cy="838200"/>
          </a:xfrm>
        </p:spPr>
        <p:txBody>
          <a:bodyPr>
            <a:noAutofit/>
          </a:bodyPr>
          <a:lstStyle/>
          <a:p>
            <a:r>
              <a:rPr lang="en-US" dirty="0"/>
              <a:t>Big pic – 3 column</a:t>
            </a:r>
          </a:p>
        </p:txBody>
      </p:sp>
      <p:cxnSp>
        <p:nvCxnSpPr>
          <p:cNvPr id="9" name="Straight Connector 8">
            <a:extLst>
              <a:ext uri="{FF2B5EF4-FFF2-40B4-BE49-F238E27FC236}">
                <a16:creationId xmlns:a16="http://schemas.microsoft.com/office/drawing/2014/main" id="{75915EFC-93C6-18BC-47E7-1E90174A19E2}"/>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0" name="Picture Placeholder 4">
            <a:extLst>
              <a:ext uri="{FF2B5EF4-FFF2-40B4-BE49-F238E27FC236}">
                <a16:creationId xmlns:a16="http://schemas.microsoft.com/office/drawing/2014/main" id="{C89F2218-82CF-F699-65A6-0ECA52C6936F}"/>
              </a:ext>
            </a:extLst>
          </p:cNvPr>
          <p:cNvSpPr>
            <a:spLocks noGrp="1"/>
          </p:cNvSpPr>
          <p:nvPr>
            <p:ph type="pic" sz="quarter" idx="17" hasCustomPrompt="1"/>
          </p:nvPr>
        </p:nvSpPr>
        <p:spPr>
          <a:xfrm>
            <a:off x="0" y="3293534"/>
            <a:ext cx="12192000" cy="3564466"/>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2" name="Text Placeholder 4">
            <a:extLst>
              <a:ext uri="{FF2B5EF4-FFF2-40B4-BE49-F238E27FC236}">
                <a16:creationId xmlns:a16="http://schemas.microsoft.com/office/drawing/2014/main" id="{4B403943-535E-62C7-9300-DCBD5C1327F7}"/>
              </a:ext>
            </a:extLst>
          </p:cNvPr>
          <p:cNvSpPr>
            <a:spLocks noGrp="1"/>
          </p:cNvSpPr>
          <p:nvPr>
            <p:ph type="body" sz="quarter" idx="15" hasCustomPrompt="1"/>
          </p:nvPr>
        </p:nvSpPr>
        <p:spPr>
          <a:xfrm>
            <a:off x="609599" y="1461581"/>
            <a:ext cx="3334720"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13" name="Text Placeholder 4">
            <a:extLst>
              <a:ext uri="{FF2B5EF4-FFF2-40B4-BE49-F238E27FC236}">
                <a16:creationId xmlns:a16="http://schemas.microsoft.com/office/drawing/2014/main" id="{6A6DDC8D-1958-0EB3-6431-0CAB4D1AC6A5}"/>
              </a:ext>
            </a:extLst>
          </p:cNvPr>
          <p:cNvSpPr>
            <a:spLocks noGrp="1"/>
          </p:cNvSpPr>
          <p:nvPr>
            <p:ph type="body" sz="quarter" idx="18" hasCustomPrompt="1"/>
          </p:nvPr>
        </p:nvSpPr>
        <p:spPr>
          <a:xfrm>
            <a:off x="609599" y="1903283"/>
            <a:ext cx="3334720"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
        <p:nvSpPr>
          <p:cNvPr id="14" name="Text Placeholder 4">
            <a:extLst>
              <a:ext uri="{FF2B5EF4-FFF2-40B4-BE49-F238E27FC236}">
                <a16:creationId xmlns:a16="http://schemas.microsoft.com/office/drawing/2014/main" id="{EAA6D3C2-70D3-7746-CF68-4D6E765C0F84}"/>
              </a:ext>
            </a:extLst>
          </p:cNvPr>
          <p:cNvSpPr>
            <a:spLocks noGrp="1"/>
          </p:cNvSpPr>
          <p:nvPr>
            <p:ph type="body" sz="quarter" idx="19" hasCustomPrompt="1"/>
          </p:nvPr>
        </p:nvSpPr>
        <p:spPr>
          <a:xfrm>
            <a:off x="4428640" y="1461581"/>
            <a:ext cx="3334720"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15" name="Text Placeholder 4">
            <a:extLst>
              <a:ext uri="{FF2B5EF4-FFF2-40B4-BE49-F238E27FC236}">
                <a16:creationId xmlns:a16="http://schemas.microsoft.com/office/drawing/2014/main" id="{0000E104-E882-DBFB-11FA-040E3FE85977}"/>
              </a:ext>
            </a:extLst>
          </p:cNvPr>
          <p:cNvSpPr>
            <a:spLocks noGrp="1"/>
          </p:cNvSpPr>
          <p:nvPr>
            <p:ph type="body" sz="quarter" idx="20" hasCustomPrompt="1"/>
          </p:nvPr>
        </p:nvSpPr>
        <p:spPr>
          <a:xfrm>
            <a:off x="4428640" y="1903283"/>
            <a:ext cx="3334720"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
        <p:nvSpPr>
          <p:cNvPr id="16" name="Text Placeholder 4">
            <a:extLst>
              <a:ext uri="{FF2B5EF4-FFF2-40B4-BE49-F238E27FC236}">
                <a16:creationId xmlns:a16="http://schemas.microsoft.com/office/drawing/2014/main" id="{79A21269-D9C9-2100-8250-C52D43298D35}"/>
              </a:ext>
            </a:extLst>
          </p:cNvPr>
          <p:cNvSpPr>
            <a:spLocks noGrp="1"/>
          </p:cNvSpPr>
          <p:nvPr>
            <p:ph type="body" sz="quarter" idx="21" hasCustomPrompt="1"/>
          </p:nvPr>
        </p:nvSpPr>
        <p:spPr>
          <a:xfrm>
            <a:off x="8242514" y="1461581"/>
            <a:ext cx="3334720"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17" name="Text Placeholder 4">
            <a:extLst>
              <a:ext uri="{FF2B5EF4-FFF2-40B4-BE49-F238E27FC236}">
                <a16:creationId xmlns:a16="http://schemas.microsoft.com/office/drawing/2014/main" id="{3CFDC825-839F-DEDA-2725-EA403BCD3A68}"/>
              </a:ext>
            </a:extLst>
          </p:cNvPr>
          <p:cNvSpPr>
            <a:spLocks noGrp="1"/>
          </p:cNvSpPr>
          <p:nvPr>
            <p:ph type="body" sz="quarter" idx="22" hasCustomPrompt="1"/>
          </p:nvPr>
        </p:nvSpPr>
        <p:spPr>
          <a:xfrm>
            <a:off x="8242514" y="1903283"/>
            <a:ext cx="3334720" cy="938719"/>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Tree>
    <p:extLst>
      <p:ext uri="{BB962C8B-B14F-4D97-AF65-F5344CB8AC3E}">
        <p14:creationId xmlns:p14="http://schemas.microsoft.com/office/powerpoint/2010/main" val="719887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04A4CF-18A9-0E2E-54CB-32FDDFA1E71D}"/>
              </a:ext>
            </a:extLst>
          </p:cNvPr>
          <p:cNvSpPr>
            <a:spLocks noGrp="1"/>
          </p:cNvSpPr>
          <p:nvPr>
            <p:ph type="title" hasCustomPrompt="1"/>
          </p:nvPr>
        </p:nvSpPr>
        <p:spPr>
          <a:xfrm>
            <a:off x="609599" y="381000"/>
            <a:ext cx="3769896" cy="774032"/>
          </a:xfrm>
        </p:spPr>
        <p:txBody>
          <a:bodyPr>
            <a:noAutofit/>
          </a:bodyPr>
          <a:lstStyle/>
          <a:p>
            <a:r>
              <a:rPr lang="en-US" dirty="0"/>
              <a:t>Tap to add title</a:t>
            </a:r>
          </a:p>
        </p:txBody>
      </p:sp>
      <p:cxnSp>
        <p:nvCxnSpPr>
          <p:cNvPr id="16" name="Straight Connector 15">
            <a:extLst>
              <a:ext uri="{FF2B5EF4-FFF2-40B4-BE49-F238E27FC236}">
                <a16:creationId xmlns:a16="http://schemas.microsoft.com/office/drawing/2014/main" id="{D4F7CEC1-EC0B-89D2-4DF6-537884F5DBEC}"/>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7" name="Picture Placeholder 4">
            <a:extLst>
              <a:ext uri="{FF2B5EF4-FFF2-40B4-BE49-F238E27FC236}">
                <a16:creationId xmlns:a16="http://schemas.microsoft.com/office/drawing/2014/main" id="{C4D7B7DF-FFEB-59EE-19DD-966CEDD43F54}"/>
              </a:ext>
            </a:extLst>
          </p:cNvPr>
          <p:cNvSpPr>
            <a:spLocks noGrp="1"/>
          </p:cNvSpPr>
          <p:nvPr>
            <p:ph type="pic" sz="quarter" idx="17" hasCustomPrompt="1"/>
          </p:nvPr>
        </p:nvSpPr>
        <p:spPr>
          <a:xfrm>
            <a:off x="4572182" y="-993"/>
            <a:ext cx="3769896" cy="3356376"/>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9" name="Picture Placeholder 4">
            <a:extLst>
              <a:ext uri="{FF2B5EF4-FFF2-40B4-BE49-F238E27FC236}">
                <a16:creationId xmlns:a16="http://schemas.microsoft.com/office/drawing/2014/main" id="{5A4E581B-A903-286D-DF68-B032EF26B4C3}"/>
              </a:ext>
            </a:extLst>
          </p:cNvPr>
          <p:cNvSpPr>
            <a:spLocks noGrp="1"/>
          </p:cNvSpPr>
          <p:nvPr>
            <p:ph type="pic" sz="quarter" idx="18" hasCustomPrompt="1"/>
          </p:nvPr>
        </p:nvSpPr>
        <p:spPr>
          <a:xfrm>
            <a:off x="8423511" y="-993"/>
            <a:ext cx="3769896" cy="3356376"/>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20" name="Picture Placeholder 4">
            <a:extLst>
              <a:ext uri="{FF2B5EF4-FFF2-40B4-BE49-F238E27FC236}">
                <a16:creationId xmlns:a16="http://schemas.microsoft.com/office/drawing/2014/main" id="{A1DE7010-C3FF-D4C7-1875-AED7F0A6FA54}"/>
              </a:ext>
            </a:extLst>
          </p:cNvPr>
          <p:cNvSpPr>
            <a:spLocks noGrp="1"/>
          </p:cNvSpPr>
          <p:nvPr>
            <p:ph type="pic" sz="quarter" idx="19" hasCustomPrompt="1"/>
          </p:nvPr>
        </p:nvSpPr>
        <p:spPr>
          <a:xfrm>
            <a:off x="4572182" y="3429001"/>
            <a:ext cx="3769896" cy="3429146"/>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21" name="Picture Placeholder 4">
            <a:extLst>
              <a:ext uri="{FF2B5EF4-FFF2-40B4-BE49-F238E27FC236}">
                <a16:creationId xmlns:a16="http://schemas.microsoft.com/office/drawing/2014/main" id="{90858A70-CB23-5581-02F7-AB73E357CC83}"/>
              </a:ext>
            </a:extLst>
          </p:cNvPr>
          <p:cNvSpPr>
            <a:spLocks noGrp="1"/>
          </p:cNvSpPr>
          <p:nvPr>
            <p:ph type="pic" sz="quarter" idx="20" hasCustomPrompt="1"/>
          </p:nvPr>
        </p:nvSpPr>
        <p:spPr>
          <a:xfrm>
            <a:off x="8423511" y="3429001"/>
            <a:ext cx="3769896" cy="3429146"/>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22" name="Text Placeholder 4">
            <a:extLst>
              <a:ext uri="{FF2B5EF4-FFF2-40B4-BE49-F238E27FC236}">
                <a16:creationId xmlns:a16="http://schemas.microsoft.com/office/drawing/2014/main" id="{B7CC2026-10F9-A869-1A95-9BA9B4CA40D6}"/>
              </a:ext>
            </a:extLst>
          </p:cNvPr>
          <p:cNvSpPr>
            <a:spLocks noGrp="1"/>
          </p:cNvSpPr>
          <p:nvPr>
            <p:ph type="body" sz="quarter" idx="13" hasCustomPrompt="1"/>
          </p:nvPr>
        </p:nvSpPr>
        <p:spPr>
          <a:xfrm>
            <a:off x="609599" y="1771738"/>
            <a:ext cx="2993758" cy="3954885"/>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23" name="Text Placeholder 4">
            <a:extLst>
              <a:ext uri="{FF2B5EF4-FFF2-40B4-BE49-F238E27FC236}">
                <a16:creationId xmlns:a16="http://schemas.microsoft.com/office/drawing/2014/main" id="{D2635ADF-BB13-3B09-DBC0-EB952029E5BC}"/>
              </a:ext>
            </a:extLst>
          </p:cNvPr>
          <p:cNvSpPr>
            <a:spLocks noGrp="1"/>
          </p:cNvSpPr>
          <p:nvPr>
            <p:ph type="body" sz="quarter" idx="16" hasCustomPrompt="1"/>
          </p:nvPr>
        </p:nvSpPr>
        <p:spPr>
          <a:xfrm>
            <a:off x="609599" y="1364136"/>
            <a:ext cx="3769896" cy="302433"/>
          </a:xfrm>
        </p:spPr>
        <p:txBody>
          <a:bodyPr>
            <a:noAutofit/>
          </a:bodyPr>
          <a:lstStyle>
            <a:lvl1pPr marL="0" indent="0" algn="l">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Tree>
    <p:extLst>
      <p:ext uri="{BB962C8B-B14F-4D97-AF65-F5344CB8AC3E}">
        <p14:creationId xmlns:p14="http://schemas.microsoft.com/office/powerpoint/2010/main" val="410720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E10183-E66B-7F73-50F8-6B3ACEDA1934}"/>
              </a:ext>
            </a:extLst>
          </p:cNvPr>
          <p:cNvSpPr txBox="1"/>
          <p:nvPr userDrawn="1"/>
        </p:nvSpPr>
        <p:spPr>
          <a:xfrm>
            <a:off x="5698580" y="126547"/>
            <a:ext cx="1824627" cy="492443"/>
          </a:xfrm>
          <a:prstGeom prst="rect">
            <a:avLst/>
          </a:prstGeom>
          <a:noFill/>
        </p:spPr>
        <p:txBody>
          <a:bodyPr wrap="square" rtlCol="0">
            <a:spAutoFit/>
          </a:bodyPr>
          <a:lstStyle/>
          <a:p>
            <a:pPr algn="r"/>
            <a:r>
              <a:rPr lang="en-US" sz="1300" dirty="0">
                <a:solidFill>
                  <a:schemeClr val="accent5"/>
                </a:solidFill>
              </a:rPr>
              <a:t>BEFORE</a:t>
            </a:r>
          </a:p>
          <a:p>
            <a:pPr algn="r"/>
            <a:r>
              <a:rPr lang="en-US" sz="1300" dirty="0">
                <a:solidFill>
                  <a:schemeClr val="accent5"/>
                </a:solidFill>
              </a:rPr>
              <a:t>&amp; AFTER</a:t>
            </a:r>
          </a:p>
        </p:txBody>
      </p:sp>
      <p:sp>
        <p:nvSpPr>
          <p:cNvPr id="4" name="Title 1">
            <a:extLst>
              <a:ext uri="{FF2B5EF4-FFF2-40B4-BE49-F238E27FC236}">
                <a16:creationId xmlns:a16="http://schemas.microsoft.com/office/drawing/2014/main" id="{F9072FDD-5D91-2E69-7C32-04CDC7A10F83}"/>
              </a:ext>
            </a:extLst>
          </p:cNvPr>
          <p:cNvSpPr>
            <a:spLocks noGrp="1"/>
          </p:cNvSpPr>
          <p:nvPr>
            <p:ph type="title" hasCustomPrompt="1"/>
          </p:nvPr>
        </p:nvSpPr>
        <p:spPr>
          <a:xfrm>
            <a:off x="609599" y="381000"/>
            <a:ext cx="6256150" cy="579451"/>
          </a:xfrm>
        </p:spPr>
        <p:txBody>
          <a:bodyPr>
            <a:noAutofit/>
          </a:bodyPr>
          <a:lstStyle/>
          <a:p>
            <a:r>
              <a:rPr lang="en-US" dirty="0"/>
              <a:t>Tap to add title</a:t>
            </a:r>
          </a:p>
        </p:txBody>
      </p:sp>
      <p:sp>
        <p:nvSpPr>
          <p:cNvPr id="8" name="Rectangle 7">
            <a:extLst>
              <a:ext uri="{FF2B5EF4-FFF2-40B4-BE49-F238E27FC236}">
                <a16:creationId xmlns:a16="http://schemas.microsoft.com/office/drawing/2014/main" id="{4317C8EB-F8C9-961B-41B9-1B71723B6B98}"/>
              </a:ext>
            </a:extLst>
          </p:cNvPr>
          <p:cNvSpPr/>
          <p:nvPr userDrawn="1"/>
        </p:nvSpPr>
        <p:spPr>
          <a:xfrm>
            <a:off x="4573283" y="0"/>
            <a:ext cx="3769896" cy="774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A31BC2A-9A18-0F8B-D127-703AAE730C3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Picture Placeholder 4">
            <a:extLst>
              <a:ext uri="{FF2B5EF4-FFF2-40B4-BE49-F238E27FC236}">
                <a16:creationId xmlns:a16="http://schemas.microsoft.com/office/drawing/2014/main" id="{AC8C6701-048E-49E9-8B16-3C70CA04DF5C}"/>
              </a:ext>
            </a:extLst>
          </p:cNvPr>
          <p:cNvSpPr>
            <a:spLocks noGrp="1"/>
          </p:cNvSpPr>
          <p:nvPr>
            <p:ph type="pic" sz="quarter" idx="17" hasCustomPrompt="1"/>
          </p:nvPr>
        </p:nvSpPr>
        <p:spPr>
          <a:xfrm>
            <a:off x="4572182" y="904204"/>
            <a:ext cx="3769896" cy="5938298"/>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6" name="Picture Placeholder 4">
            <a:extLst>
              <a:ext uri="{FF2B5EF4-FFF2-40B4-BE49-F238E27FC236}">
                <a16:creationId xmlns:a16="http://schemas.microsoft.com/office/drawing/2014/main" id="{E0317724-D8BA-6E51-3723-5E5702D6DB67}"/>
              </a:ext>
            </a:extLst>
          </p:cNvPr>
          <p:cNvSpPr>
            <a:spLocks noGrp="1"/>
          </p:cNvSpPr>
          <p:nvPr>
            <p:ph type="pic" sz="quarter" idx="18" hasCustomPrompt="1"/>
          </p:nvPr>
        </p:nvSpPr>
        <p:spPr>
          <a:xfrm>
            <a:off x="8453820" y="0"/>
            <a:ext cx="3769896" cy="5972864"/>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7" name="Text Placeholder 4">
            <a:extLst>
              <a:ext uri="{FF2B5EF4-FFF2-40B4-BE49-F238E27FC236}">
                <a16:creationId xmlns:a16="http://schemas.microsoft.com/office/drawing/2014/main" id="{81F44D52-C3A7-05A7-71A3-2C2BB367A802}"/>
              </a:ext>
            </a:extLst>
          </p:cNvPr>
          <p:cNvSpPr>
            <a:spLocks noGrp="1"/>
          </p:cNvSpPr>
          <p:nvPr>
            <p:ph type="body" sz="quarter" idx="13" hasCustomPrompt="1"/>
          </p:nvPr>
        </p:nvSpPr>
        <p:spPr>
          <a:xfrm>
            <a:off x="609599" y="1771738"/>
            <a:ext cx="3769896" cy="3954885"/>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8" name="Text Placeholder 4">
            <a:extLst>
              <a:ext uri="{FF2B5EF4-FFF2-40B4-BE49-F238E27FC236}">
                <a16:creationId xmlns:a16="http://schemas.microsoft.com/office/drawing/2014/main" id="{DDACCCD4-332C-3758-4850-6388E53F2174}"/>
              </a:ext>
            </a:extLst>
          </p:cNvPr>
          <p:cNvSpPr>
            <a:spLocks noGrp="1"/>
          </p:cNvSpPr>
          <p:nvPr>
            <p:ph type="body" sz="quarter" idx="16" hasCustomPrompt="1"/>
          </p:nvPr>
        </p:nvSpPr>
        <p:spPr>
          <a:xfrm>
            <a:off x="609599" y="1364136"/>
            <a:ext cx="3769896" cy="302433"/>
          </a:xfrm>
        </p:spPr>
        <p:txBody>
          <a:bodyPr>
            <a:noAutofit/>
          </a:bodyPr>
          <a:lstStyle>
            <a:lvl1pPr marL="0" indent="0" algn="l">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Tree>
    <p:extLst>
      <p:ext uri="{BB962C8B-B14F-4D97-AF65-F5344CB8AC3E}">
        <p14:creationId xmlns:p14="http://schemas.microsoft.com/office/powerpoint/2010/main" val="584680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3E75AB-BD3B-F426-6D75-FDE54AE458E6}"/>
              </a:ext>
            </a:extLst>
          </p:cNvPr>
          <p:cNvSpPr>
            <a:spLocks noGrp="1"/>
          </p:cNvSpPr>
          <p:nvPr>
            <p:ph type="title" hasCustomPrompt="1"/>
          </p:nvPr>
        </p:nvSpPr>
        <p:spPr>
          <a:xfrm>
            <a:off x="609598" y="381000"/>
            <a:ext cx="4931045" cy="774032"/>
          </a:xfrm>
        </p:spPr>
        <p:txBody>
          <a:bodyPr>
            <a:noAutofit/>
          </a:bodyPr>
          <a:lstStyle/>
          <a:p>
            <a:r>
              <a:rPr lang="en-US" dirty="0"/>
              <a:t>Tap to add title</a:t>
            </a:r>
          </a:p>
        </p:txBody>
      </p:sp>
      <p:cxnSp>
        <p:nvCxnSpPr>
          <p:cNvPr id="11" name="Straight Connector 10">
            <a:extLst>
              <a:ext uri="{FF2B5EF4-FFF2-40B4-BE49-F238E27FC236}">
                <a16:creationId xmlns:a16="http://schemas.microsoft.com/office/drawing/2014/main" id="{B710A583-E338-9F57-2774-B4E56A53363E}"/>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4" name="Picture Placeholder 4">
            <a:extLst>
              <a:ext uri="{FF2B5EF4-FFF2-40B4-BE49-F238E27FC236}">
                <a16:creationId xmlns:a16="http://schemas.microsoft.com/office/drawing/2014/main" id="{3C19F870-6F01-DE86-077A-05B21D80A93F}"/>
              </a:ext>
            </a:extLst>
          </p:cNvPr>
          <p:cNvSpPr>
            <a:spLocks noGrp="1"/>
          </p:cNvSpPr>
          <p:nvPr>
            <p:ph type="pic" sz="quarter" idx="17" hasCustomPrompt="1"/>
          </p:nvPr>
        </p:nvSpPr>
        <p:spPr>
          <a:xfrm>
            <a:off x="5765180" y="0"/>
            <a:ext cx="6426820" cy="6858000"/>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pic>
        <p:nvPicPr>
          <p:cNvPr id="7" name="Picture 6">
            <a:extLst>
              <a:ext uri="{FF2B5EF4-FFF2-40B4-BE49-F238E27FC236}">
                <a16:creationId xmlns:a16="http://schemas.microsoft.com/office/drawing/2014/main" id="{45CA6909-CA9B-36D7-B2C4-4C3B93F665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38933" y="6152647"/>
            <a:ext cx="1003402" cy="521704"/>
          </a:xfrm>
          <a:prstGeom prst="rect">
            <a:avLst/>
          </a:prstGeom>
        </p:spPr>
      </p:pic>
      <p:sp>
        <p:nvSpPr>
          <p:cNvPr id="19" name="Text Placeholder 4">
            <a:extLst>
              <a:ext uri="{FF2B5EF4-FFF2-40B4-BE49-F238E27FC236}">
                <a16:creationId xmlns:a16="http://schemas.microsoft.com/office/drawing/2014/main" id="{EBF66B26-B213-3B90-6FFF-88784B99BF02}"/>
              </a:ext>
            </a:extLst>
          </p:cNvPr>
          <p:cNvSpPr>
            <a:spLocks noGrp="1"/>
          </p:cNvSpPr>
          <p:nvPr>
            <p:ph type="body" sz="quarter" idx="13" hasCustomPrompt="1"/>
          </p:nvPr>
        </p:nvSpPr>
        <p:spPr>
          <a:xfrm>
            <a:off x="609598" y="1771738"/>
            <a:ext cx="4931045" cy="3954885"/>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20" name="Text Placeholder 4">
            <a:extLst>
              <a:ext uri="{FF2B5EF4-FFF2-40B4-BE49-F238E27FC236}">
                <a16:creationId xmlns:a16="http://schemas.microsoft.com/office/drawing/2014/main" id="{6EC969DE-1B37-87B6-711B-56314DDB23AE}"/>
              </a:ext>
            </a:extLst>
          </p:cNvPr>
          <p:cNvSpPr>
            <a:spLocks noGrp="1"/>
          </p:cNvSpPr>
          <p:nvPr>
            <p:ph type="body" sz="quarter" idx="16" hasCustomPrompt="1"/>
          </p:nvPr>
        </p:nvSpPr>
        <p:spPr>
          <a:xfrm>
            <a:off x="609599" y="1364136"/>
            <a:ext cx="4931044" cy="302433"/>
          </a:xfrm>
        </p:spPr>
        <p:txBody>
          <a:bodyPr>
            <a:noAutofit/>
          </a:bodyPr>
          <a:lstStyle>
            <a:lvl1pPr marL="0" indent="0" algn="l">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Tree>
    <p:extLst>
      <p:ext uri="{BB962C8B-B14F-4D97-AF65-F5344CB8AC3E}">
        <p14:creationId xmlns:p14="http://schemas.microsoft.com/office/powerpoint/2010/main" val="144204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Project Timeline">
    <p:bg>
      <p:bgPr>
        <a:solidFill>
          <a:schemeClr val="bg1"/>
        </a:solidFill>
        <a:effectLst/>
      </p:bgPr>
    </p:bg>
    <p:spTree>
      <p:nvGrpSpPr>
        <p:cNvPr id="1" name=""/>
        <p:cNvGrpSpPr/>
        <p:nvPr/>
      </p:nvGrpSpPr>
      <p:grpSpPr>
        <a:xfrm>
          <a:off x="0" y="0"/>
          <a:ext cx="0" cy="0"/>
          <a:chOff x="0" y="0"/>
          <a:chExt cx="0" cy="0"/>
        </a:xfrm>
      </p:grpSpPr>
      <p:sp>
        <p:nvSpPr>
          <p:cNvPr id="3" name="Picture Placeholder 4"/>
          <p:cNvSpPr>
            <a:spLocks noGrp="1"/>
          </p:cNvSpPr>
          <p:nvPr>
            <p:ph type="pic" sz="quarter" idx="12" hasCustomPrompt="1"/>
          </p:nvPr>
        </p:nvSpPr>
        <p:spPr>
          <a:xfrm>
            <a:off x="609600" y="1249099"/>
            <a:ext cx="4870315" cy="4756493"/>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21" name="Title 1">
            <a:extLst>
              <a:ext uri="{FF2B5EF4-FFF2-40B4-BE49-F238E27FC236}">
                <a16:creationId xmlns:a16="http://schemas.microsoft.com/office/drawing/2014/main" id="{10AEF336-2780-4007-FD78-302F378EBFCD}"/>
              </a:ext>
            </a:extLst>
          </p:cNvPr>
          <p:cNvSpPr>
            <a:spLocks noGrp="1"/>
          </p:cNvSpPr>
          <p:nvPr>
            <p:ph type="title" hasCustomPrompt="1"/>
          </p:nvPr>
        </p:nvSpPr>
        <p:spPr>
          <a:xfrm>
            <a:off x="609600" y="381000"/>
            <a:ext cx="10972800" cy="838200"/>
          </a:xfrm>
        </p:spPr>
        <p:txBody>
          <a:bodyPr>
            <a:noAutofit/>
          </a:bodyPr>
          <a:lstStyle>
            <a:lvl1pPr>
              <a:defRPr>
                <a:solidFill>
                  <a:srgbClr val="0054A4"/>
                </a:solidFill>
              </a:defRPr>
            </a:lvl1pPr>
          </a:lstStyle>
          <a:p>
            <a:r>
              <a:rPr lang="en-US" dirty="0"/>
              <a:t>Tap to add title</a:t>
            </a:r>
          </a:p>
        </p:txBody>
      </p:sp>
      <p:cxnSp>
        <p:nvCxnSpPr>
          <p:cNvPr id="22" name="Straight Connector 21">
            <a:extLst>
              <a:ext uri="{FF2B5EF4-FFF2-40B4-BE49-F238E27FC236}">
                <a16:creationId xmlns:a16="http://schemas.microsoft.com/office/drawing/2014/main" id="{A97E57DD-7AB6-5C53-F896-B4C246DF9AD6}"/>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52" name="Text Placeholder 4">
            <a:extLst>
              <a:ext uri="{FF2B5EF4-FFF2-40B4-BE49-F238E27FC236}">
                <a16:creationId xmlns:a16="http://schemas.microsoft.com/office/drawing/2014/main" id="{5A6C2389-C2BA-40FC-8C98-385C164C2080}"/>
              </a:ext>
            </a:extLst>
          </p:cNvPr>
          <p:cNvSpPr>
            <a:spLocks noGrp="1"/>
          </p:cNvSpPr>
          <p:nvPr>
            <p:ph type="body" sz="quarter" idx="10" hasCustomPrompt="1"/>
          </p:nvPr>
        </p:nvSpPr>
        <p:spPr>
          <a:xfrm>
            <a:off x="5972013" y="1334568"/>
            <a:ext cx="5610387" cy="764166"/>
          </a:xfrm>
        </p:spPr>
        <p:txBody>
          <a:bodyPr>
            <a:noAutofit/>
          </a:bodyPr>
          <a:lstStyle>
            <a:lvl1pPr marL="0" indent="0">
              <a:spcBef>
                <a:spcPts val="0"/>
              </a:spcBef>
              <a:spcAft>
                <a:spcPts val="0"/>
              </a:spcAft>
              <a:buNone/>
              <a:defRPr sz="14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55" name="Text Placeholder 4">
            <a:extLst>
              <a:ext uri="{FF2B5EF4-FFF2-40B4-BE49-F238E27FC236}">
                <a16:creationId xmlns:a16="http://schemas.microsoft.com/office/drawing/2014/main" id="{EC582A9A-7184-A596-07BF-0325FD1945E2}"/>
              </a:ext>
            </a:extLst>
          </p:cNvPr>
          <p:cNvSpPr>
            <a:spLocks noGrp="1"/>
          </p:cNvSpPr>
          <p:nvPr>
            <p:ph type="body" sz="quarter" idx="13" hasCustomPrompt="1"/>
          </p:nvPr>
        </p:nvSpPr>
        <p:spPr>
          <a:xfrm>
            <a:off x="6581614" y="2709385"/>
            <a:ext cx="5000786" cy="764166"/>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56" name="Text Placeholder 4">
            <a:extLst>
              <a:ext uri="{FF2B5EF4-FFF2-40B4-BE49-F238E27FC236}">
                <a16:creationId xmlns:a16="http://schemas.microsoft.com/office/drawing/2014/main" id="{F160E5BA-60FD-143E-2030-771DFECCF347}"/>
              </a:ext>
            </a:extLst>
          </p:cNvPr>
          <p:cNvSpPr>
            <a:spLocks noGrp="1"/>
          </p:cNvSpPr>
          <p:nvPr>
            <p:ph type="body" sz="quarter" idx="14" hasCustomPrompt="1"/>
          </p:nvPr>
        </p:nvSpPr>
        <p:spPr>
          <a:xfrm>
            <a:off x="6581614" y="3918253"/>
            <a:ext cx="5000786" cy="764166"/>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57" name="Text Placeholder 4">
            <a:extLst>
              <a:ext uri="{FF2B5EF4-FFF2-40B4-BE49-F238E27FC236}">
                <a16:creationId xmlns:a16="http://schemas.microsoft.com/office/drawing/2014/main" id="{B9AE728B-E769-9E29-AB19-A8188BBA2C07}"/>
              </a:ext>
            </a:extLst>
          </p:cNvPr>
          <p:cNvSpPr>
            <a:spLocks noGrp="1"/>
          </p:cNvSpPr>
          <p:nvPr>
            <p:ph type="body" sz="quarter" idx="15" hasCustomPrompt="1"/>
          </p:nvPr>
        </p:nvSpPr>
        <p:spPr>
          <a:xfrm>
            <a:off x="6581614" y="5173615"/>
            <a:ext cx="5000786" cy="764166"/>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58" name="Text Placeholder 4">
            <a:extLst>
              <a:ext uri="{FF2B5EF4-FFF2-40B4-BE49-F238E27FC236}">
                <a16:creationId xmlns:a16="http://schemas.microsoft.com/office/drawing/2014/main" id="{818C5224-B074-F6A6-5477-65DBEFEE466B}"/>
              </a:ext>
            </a:extLst>
          </p:cNvPr>
          <p:cNvSpPr>
            <a:spLocks noGrp="1"/>
          </p:cNvSpPr>
          <p:nvPr>
            <p:ph type="body" sz="quarter" idx="16" hasCustomPrompt="1"/>
          </p:nvPr>
        </p:nvSpPr>
        <p:spPr>
          <a:xfrm>
            <a:off x="6581614" y="2329675"/>
            <a:ext cx="5000786" cy="302433"/>
          </a:xfrm>
        </p:spPr>
        <p:txBody>
          <a:bodyPr>
            <a:noAutofit/>
          </a:bodyPr>
          <a:lstStyle>
            <a:lvl1pPr marL="0" indent="0">
              <a:spcBef>
                <a:spcPts val="0"/>
              </a:spcBef>
              <a:spcAft>
                <a:spcPts val="0"/>
              </a:spcAft>
              <a:buNone/>
              <a:defRPr sz="12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59" name="Text Placeholder 4">
            <a:extLst>
              <a:ext uri="{FF2B5EF4-FFF2-40B4-BE49-F238E27FC236}">
                <a16:creationId xmlns:a16="http://schemas.microsoft.com/office/drawing/2014/main" id="{1693DBE6-5BF4-E010-74DB-FAC7E56B1230}"/>
              </a:ext>
            </a:extLst>
          </p:cNvPr>
          <p:cNvSpPr>
            <a:spLocks noGrp="1"/>
          </p:cNvSpPr>
          <p:nvPr>
            <p:ph type="body" sz="quarter" idx="17" hasCustomPrompt="1"/>
          </p:nvPr>
        </p:nvSpPr>
        <p:spPr>
          <a:xfrm>
            <a:off x="6581614" y="3544335"/>
            <a:ext cx="5000786" cy="302433"/>
          </a:xfrm>
        </p:spPr>
        <p:txBody>
          <a:bodyPr>
            <a:noAutofit/>
          </a:bodyPr>
          <a:lstStyle>
            <a:lvl1pPr marL="0" indent="0">
              <a:spcBef>
                <a:spcPts val="0"/>
              </a:spcBef>
              <a:spcAft>
                <a:spcPts val="0"/>
              </a:spcAft>
              <a:buNone/>
              <a:defRPr sz="12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60" name="Text Placeholder 4">
            <a:extLst>
              <a:ext uri="{FF2B5EF4-FFF2-40B4-BE49-F238E27FC236}">
                <a16:creationId xmlns:a16="http://schemas.microsoft.com/office/drawing/2014/main" id="{DE821C5D-52AE-607D-CACC-080FD6ACCBE7}"/>
              </a:ext>
            </a:extLst>
          </p:cNvPr>
          <p:cNvSpPr>
            <a:spLocks noGrp="1"/>
          </p:cNvSpPr>
          <p:nvPr>
            <p:ph type="body" sz="quarter" idx="18" hasCustomPrompt="1"/>
          </p:nvPr>
        </p:nvSpPr>
        <p:spPr>
          <a:xfrm>
            <a:off x="6581614" y="4776800"/>
            <a:ext cx="5000786" cy="302433"/>
          </a:xfrm>
        </p:spPr>
        <p:txBody>
          <a:bodyPr>
            <a:noAutofit/>
          </a:bodyPr>
          <a:lstStyle>
            <a:lvl1pPr marL="0" indent="0">
              <a:spcBef>
                <a:spcPts val="0"/>
              </a:spcBef>
              <a:spcAft>
                <a:spcPts val="0"/>
              </a:spcAft>
              <a:buNone/>
              <a:defRPr sz="12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63" name="Text Placeholder 4">
            <a:extLst>
              <a:ext uri="{FF2B5EF4-FFF2-40B4-BE49-F238E27FC236}">
                <a16:creationId xmlns:a16="http://schemas.microsoft.com/office/drawing/2014/main" id="{A9D3944B-C149-6207-512C-DE3D59C44D3D}"/>
              </a:ext>
            </a:extLst>
          </p:cNvPr>
          <p:cNvSpPr>
            <a:spLocks noGrp="1"/>
          </p:cNvSpPr>
          <p:nvPr>
            <p:ph type="body" sz="quarter" idx="19" hasCustomPrompt="1"/>
          </p:nvPr>
        </p:nvSpPr>
        <p:spPr>
          <a:xfrm>
            <a:off x="5899143" y="2155291"/>
            <a:ext cx="555520" cy="529989"/>
          </a:xfrm>
          <a:prstGeom prst="ellipse">
            <a:avLst/>
          </a:prstGeom>
          <a:solidFill>
            <a:schemeClr val="accent4"/>
          </a:solidFill>
        </p:spPr>
        <p:txBody>
          <a:bodyPr>
            <a:noAutofit/>
          </a:bodyPr>
          <a:lstStyle>
            <a:lvl1pPr marL="0" indent="0" algn="ctr" fontAlgn="auto">
              <a:lnSpc>
                <a:spcPct val="150000"/>
              </a:lnSpc>
              <a:spcBef>
                <a:spcPts val="600"/>
              </a:spcBef>
              <a:spcAft>
                <a:spcPts val="0"/>
              </a:spcAft>
              <a:buNone/>
              <a:defRPr sz="1600" b="1" i="0" kern="700" baseline="0">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1</a:t>
            </a:r>
          </a:p>
        </p:txBody>
      </p:sp>
      <p:sp>
        <p:nvSpPr>
          <p:cNvPr id="66" name="Text Placeholder 4">
            <a:extLst>
              <a:ext uri="{FF2B5EF4-FFF2-40B4-BE49-F238E27FC236}">
                <a16:creationId xmlns:a16="http://schemas.microsoft.com/office/drawing/2014/main" id="{836DE019-CAC7-8DC9-7C5B-EDCCFD1A25BB}"/>
              </a:ext>
            </a:extLst>
          </p:cNvPr>
          <p:cNvSpPr>
            <a:spLocks noGrp="1"/>
          </p:cNvSpPr>
          <p:nvPr>
            <p:ph type="body" sz="quarter" idx="22" hasCustomPrompt="1"/>
          </p:nvPr>
        </p:nvSpPr>
        <p:spPr>
          <a:xfrm>
            <a:off x="5899143" y="3340910"/>
            <a:ext cx="555520" cy="529989"/>
          </a:xfrm>
          <a:prstGeom prst="ellipse">
            <a:avLst/>
          </a:prstGeom>
          <a:solidFill>
            <a:schemeClr val="accent4"/>
          </a:solidFill>
        </p:spPr>
        <p:txBody>
          <a:bodyPr>
            <a:noAutofit/>
          </a:bodyPr>
          <a:lstStyle>
            <a:lvl1pPr marL="0" indent="0" algn="ctr" fontAlgn="auto">
              <a:lnSpc>
                <a:spcPct val="150000"/>
              </a:lnSpc>
              <a:spcBef>
                <a:spcPts val="600"/>
              </a:spcBef>
              <a:spcAft>
                <a:spcPts val="0"/>
              </a:spcAft>
              <a:buNone/>
              <a:defRPr sz="1600" b="1" i="0" kern="700" baseline="0">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2</a:t>
            </a:r>
          </a:p>
        </p:txBody>
      </p:sp>
      <p:sp>
        <p:nvSpPr>
          <p:cNvPr id="67" name="Text Placeholder 4">
            <a:extLst>
              <a:ext uri="{FF2B5EF4-FFF2-40B4-BE49-F238E27FC236}">
                <a16:creationId xmlns:a16="http://schemas.microsoft.com/office/drawing/2014/main" id="{9D979019-599D-3A84-871C-A18C8FA8DD04}"/>
              </a:ext>
            </a:extLst>
          </p:cNvPr>
          <p:cNvSpPr>
            <a:spLocks noGrp="1"/>
          </p:cNvSpPr>
          <p:nvPr>
            <p:ph type="body" sz="quarter" idx="23" hasCustomPrompt="1"/>
          </p:nvPr>
        </p:nvSpPr>
        <p:spPr>
          <a:xfrm>
            <a:off x="5899143" y="4580775"/>
            <a:ext cx="555520" cy="529989"/>
          </a:xfrm>
          <a:prstGeom prst="ellipse">
            <a:avLst/>
          </a:prstGeom>
          <a:solidFill>
            <a:schemeClr val="bg2"/>
          </a:solidFill>
        </p:spPr>
        <p:txBody>
          <a:bodyPr>
            <a:noAutofit/>
          </a:bodyPr>
          <a:lstStyle>
            <a:lvl1pPr marL="0" indent="0" algn="ctr" fontAlgn="auto">
              <a:lnSpc>
                <a:spcPct val="150000"/>
              </a:lnSpc>
              <a:spcBef>
                <a:spcPts val="600"/>
              </a:spcBef>
              <a:spcAft>
                <a:spcPts val="0"/>
              </a:spcAft>
              <a:buNone/>
              <a:defRPr sz="1600" b="1" i="0" kern="700" baseline="0">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3</a:t>
            </a:r>
          </a:p>
        </p:txBody>
      </p:sp>
    </p:spTree>
    <p:extLst>
      <p:ext uri="{BB962C8B-B14F-4D97-AF65-F5344CB8AC3E}">
        <p14:creationId xmlns:p14="http://schemas.microsoft.com/office/powerpoint/2010/main" val="3345636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over">
    <p:bg>
      <p:bgPr>
        <a:solidFill>
          <a:schemeClr val="accent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dirty="0"/>
              <a:t>Title</a:t>
            </a:r>
          </a:p>
        </p:txBody>
      </p:sp>
      <p:sp>
        <p:nvSpPr>
          <p:cNvPr id="5" name="Text Placeholder 2"/>
          <p:cNvSpPr>
            <a:spLocks noGrp="1"/>
          </p:cNvSpPr>
          <p:nvPr>
            <p:ph type="body" sz="quarter" idx="10" hasCustomPrompt="1"/>
          </p:nvPr>
        </p:nvSpPr>
        <p:spPr>
          <a:xfrm>
            <a:off x="7688263"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pic>
        <p:nvPicPr>
          <p:cNvPr id="10" name="Picture 9">
            <a:extLst>
              <a:ext uri="{FF2B5EF4-FFF2-40B4-BE49-F238E27FC236}">
                <a16:creationId xmlns:a16="http://schemas.microsoft.com/office/drawing/2014/main" id="{D3740D7F-0479-4782-AAD1-D8D47B7732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843" y="5200650"/>
            <a:ext cx="2308266" cy="1200150"/>
          </a:xfrm>
          <a:prstGeom prst="rect">
            <a:avLst/>
          </a:prstGeom>
        </p:spPr>
      </p:pic>
      <p:pic>
        <p:nvPicPr>
          <p:cNvPr id="11" name="Picture 10" descr="A picture containing kitchenware, night sky&#10;&#10;Description automatically generated">
            <a:extLst>
              <a:ext uri="{FF2B5EF4-FFF2-40B4-BE49-F238E27FC236}">
                <a16:creationId xmlns:a16="http://schemas.microsoft.com/office/drawing/2014/main" id="{B3FA9B20-770D-484E-AAFE-1460D93057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473" y="776825"/>
            <a:ext cx="9699577" cy="2152075"/>
          </a:xfrm>
          <a:prstGeom prst="rect">
            <a:avLst/>
          </a:prstGeom>
        </p:spPr>
      </p:pic>
    </p:spTree>
    <p:extLst>
      <p:ext uri="{BB962C8B-B14F-4D97-AF65-F5344CB8AC3E}">
        <p14:creationId xmlns:p14="http://schemas.microsoft.com/office/powerpoint/2010/main" val="2086370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Cover">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0" y="0"/>
            <a:ext cx="12192000" cy="6858000"/>
          </a:xfrm>
          <a:solidFill>
            <a:srgbClr val="009999"/>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 When placing a full bleed photo, please bring the logo to the front (right click &gt; Bring to Front)</a:t>
            </a:r>
          </a:p>
        </p:txBody>
      </p:sp>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dirty="0"/>
              <a:t>Title</a:t>
            </a:r>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pic>
        <p:nvPicPr>
          <p:cNvPr id="7" name="Picture 6">
            <a:extLst>
              <a:ext uri="{FF2B5EF4-FFF2-40B4-BE49-F238E27FC236}">
                <a16:creationId xmlns:a16="http://schemas.microsoft.com/office/drawing/2014/main" id="{2502EB9E-2CBB-4C46-915B-0989399574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843" y="5200650"/>
            <a:ext cx="2308266" cy="1200150"/>
          </a:xfrm>
          <a:prstGeom prst="rect">
            <a:avLst/>
          </a:prstGeom>
        </p:spPr>
      </p:pic>
    </p:spTree>
    <p:extLst>
      <p:ext uri="{BB962C8B-B14F-4D97-AF65-F5344CB8AC3E}">
        <p14:creationId xmlns:p14="http://schemas.microsoft.com/office/powerpoint/2010/main" val="3397547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590925"/>
            <a:ext cx="7110985" cy="926592"/>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0" y="0"/>
            <a:ext cx="8278368" cy="3429000"/>
          </a:xfrm>
          <a:solidFill>
            <a:schemeClr val="accent1"/>
          </a:solidFill>
        </p:spPr>
        <p:txBody>
          <a:bodyPr lIns="91440" tIns="91440" rIns="91440" bIns="91440"/>
          <a:lstStyle>
            <a:lvl1pPr marL="0" indent="0">
              <a:buNone/>
              <a:defRPr sz="1600" baseline="0">
                <a:solidFill>
                  <a:schemeClr val="bg1"/>
                </a:solidFill>
              </a:defRPr>
            </a:lvl1pPr>
          </a:lstStyle>
          <a:p>
            <a:r>
              <a:rPr lang="en-US" dirty="0"/>
              <a:t>Color block or insert picture</a:t>
            </a:r>
          </a:p>
        </p:txBody>
      </p:sp>
      <p:sp>
        <p:nvSpPr>
          <p:cNvPr id="6" name="Picture Placeholder 5"/>
          <p:cNvSpPr>
            <a:spLocks noGrp="1"/>
          </p:cNvSpPr>
          <p:nvPr>
            <p:ph type="pic" sz="quarter" idx="11" hasCustomPrompt="1"/>
          </p:nvPr>
        </p:nvSpPr>
        <p:spPr>
          <a:xfrm>
            <a:off x="8342377" y="0"/>
            <a:ext cx="3849624" cy="6858000"/>
          </a:xfrm>
          <a:solidFill>
            <a:schemeClr val="bg2">
              <a:lumMod val="90000"/>
            </a:schemeClr>
          </a:solidFill>
        </p:spPr>
        <p:txBody>
          <a:bodyPr lIns="91440" tIns="91440" rIns="91440" bIns="91440"/>
          <a:lstStyle>
            <a:lvl1pPr marL="0" indent="0">
              <a:buNone/>
              <a:defRPr sz="1600" baseline="0">
                <a:solidFill>
                  <a:schemeClr val="bg1"/>
                </a:solidFill>
              </a:defRPr>
            </a:lvl1pPr>
          </a:lstStyle>
          <a:p>
            <a:r>
              <a:rPr lang="en-US" dirty="0"/>
              <a:t>Color block or insert photo</a:t>
            </a:r>
          </a:p>
        </p:txBody>
      </p:sp>
      <p:sp>
        <p:nvSpPr>
          <p:cNvPr id="8" name="Text Placeholder 2"/>
          <p:cNvSpPr>
            <a:spLocks noGrp="1"/>
          </p:cNvSpPr>
          <p:nvPr>
            <p:ph type="body" sz="quarter" idx="12" hasCustomPrompt="1"/>
          </p:nvPr>
        </p:nvSpPr>
        <p:spPr>
          <a:xfrm>
            <a:off x="3823907"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5" name="Text Placeholder 4"/>
          <p:cNvSpPr>
            <a:spLocks noGrp="1"/>
          </p:cNvSpPr>
          <p:nvPr>
            <p:ph type="body" sz="quarter" idx="13" hasCustomPrompt="1"/>
          </p:nvPr>
        </p:nvSpPr>
        <p:spPr>
          <a:xfrm>
            <a:off x="609600" y="4654550"/>
            <a:ext cx="7110491"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pic>
        <p:nvPicPr>
          <p:cNvPr id="12" name="Picture 11">
            <a:extLst>
              <a:ext uri="{FF2B5EF4-FFF2-40B4-BE49-F238E27FC236}">
                <a16:creationId xmlns:a16="http://schemas.microsoft.com/office/drawing/2014/main" id="{5D80CE8B-DACA-43C1-BAAD-18EA3ACD72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230654"/>
            <a:ext cx="2250556" cy="1170146"/>
          </a:xfrm>
          <a:prstGeom prst="rect">
            <a:avLst/>
          </a:prstGeom>
        </p:spPr>
      </p:pic>
    </p:spTree>
    <p:extLst>
      <p:ext uri="{BB962C8B-B14F-4D97-AF65-F5344CB8AC3E}">
        <p14:creationId xmlns:p14="http://schemas.microsoft.com/office/powerpoint/2010/main" val="791289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5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682127"/>
            <a:ext cx="7130970" cy="1295400"/>
          </a:xfrm>
        </p:spPr>
        <p:txBody>
          <a:bodyPr anchor="t">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0" y="0"/>
            <a:ext cx="8286162" cy="3429000"/>
          </a:xfrm>
          <a:solidFill>
            <a:schemeClr val="bg2">
              <a:lumMod val="75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8350170" y="0"/>
            <a:ext cx="3840480" cy="3952973"/>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Picture Placeholder 5"/>
          <p:cNvSpPr>
            <a:spLocks noGrp="1"/>
          </p:cNvSpPr>
          <p:nvPr>
            <p:ph type="pic" sz="quarter" idx="12" hasCustomPrompt="1"/>
          </p:nvPr>
        </p:nvSpPr>
        <p:spPr>
          <a:xfrm>
            <a:off x="8350170" y="4021905"/>
            <a:ext cx="3841830" cy="2836096"/>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7" name="Text Placeholder 2"/>
          <p:cNvSpPr>
            <a:spLocks noGrp="1"/>
          </p:cNvSpPr>
          <p:nvPr>
            <p:ph type="body" sz="quarter" idx="13" hasCustomPrompt="1"/>
          </p:nvPr>
        </p:nvSpPr>
        <p:spPr>
          <a:xfrm>
            <a:off x="3852482"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pic>
        <p:nvPicPr>
          <p:cNvPr id="9" name="Picture 8">
            <a:extLst>
              <a:ext uri="{FF2B5EF4-FFF2-40B4-BE49-F238E27FC236}">
                <a16:creationId xmlns:a16="http://schemas.microsoft.com/office/drawing/2014/main" id="{F4A98BD7-6C68-4585-AA0B-08FF60BC284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230654"/>
            <a:ext cx="2250556" cy="1170146"/>
          </a:xfrm>
          <a:prstGeom prst="rect">
            <a:avLst/>
          </a:prstGeom>
        </p:spPr>
      </p:pic>
    </p:spTree>
    <p:extLst>
      <p:ext uri="{BB962C8B-B14F-4D97-AF65-F5344CB8AC3E}">
        <p14:creationId xmlns:p14="http://schemas.microsoft.com/office/powerpoint/2010/main" val="4155674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18999" y="3641598"/>
            <a:ext cx="4858766" cy="923544"/>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19051" y="0"/>
            <a:ext cx="6115051" cy="6858000"/>
          </a:xfrm>
          <a:solidFill>
            <a:schemeClr val="accent1"/>
          </a:solidFill>
        </p:spPr>
        <p:txBody>
          <a:bodyPr lIns="91440" tIns="91440" rIns="91440" bIns="9144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6165130" y="0"/>
            <a:ext cx="6026870" cy="3429000"/>
          </a:xfrm>
          <a:solidFill>
            <a:schemeClr val="bg2">
              <a:lumMod val="90000"/>
            </a:schemeClr>
          </a:solidFill>
        </p:spPr>
        <p:txBody>
          <a:bodyPr lIns="91440" tIns="91440" rIns="91440" bIns="9144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7" name="Text Placeholder 2"/>
          <p:cNvSpPr>
            <a:spLocks noGrp="1"/>
          </p:cNvSpPr>
          <p:nvPr>
            <p:ph type="body" sz="quarter" idx="12" hasCustomPrompt="1"/>
          </p:nvPr>
        </p:nvSpPr>
        <p:spPr>
          <a:xfrm>
            <a:off x="6719000" y="6135623"/>
            <a:ext cx="2739326" cy="169927"/>
          </a:xfrm>
        </p:spPr>
        <p:txBody>
          <a:bodyPr>
            <a:noAutofit/>
          </a:bodyPr>
          <a:lstStyle>
            <a:lvl1pPr marL="0" indent="0" algn="l">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10" name="Text Placeholder 4"/>
          <p:cNvSpPr>
            <a:spLocks noGrp="1"/>
          </p:cNvSpPr>
          <p:nvPr>
            <p:ph type="body" sz="quarter" idx="13" hasCustomPrompt="1"/>
          </p:nvPr>
        </p:nvSpPr>
        <p:spPr>
          <a:xfrm>
            <a:off x="6718999" y="4705223"/>
            <a:ext cx="4855464" cy="301879"/>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pic>
        <p:nvPicPr>
          <p:cNvPr id="3" name="Picture 2" descr="A picture containing kitchenware, night sky&#10;&#10;Description automatically generated">
            <a:extLst>
              <a:ext uri="{FF2B5EF4-FFF2-40B4-BE49-F238E27FC236}">
                <a16:creationId xmlns:a16="http://schemas.microsoft.com/office/drawing/2014/main" id="{F4CD8A7A-D014-6DEA-304C-1D046EDEEE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890" y="6135623"/>
            <a:ext cx="4045148" cy="897509"/>
          </a:xfrm>
          <a:prstGeom prst="rect">
            <a:avLst/>
          </a:prstGeom>
        </p:spPr>
      </p:pic>
    </p:spTree>
    <p:extLst>
      <p:ext uri="{BB962C8B-B14F-4D97-AF65-F5344CB8AC3E}">
        <p14:creationId xmlns:p14="http://schemas.microsoft.com/office/powerpoint/2010/main" val="1922059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7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156" y="3647138"/>
            <a:ext cx="4850075" cy="923544"/>
          </a:xfrm>
        </p:spPr>
        <p:txBody>
          <a:bodyPr anchor="b">
            <a:noAutofit/>
          </a:bodyPr>
          <a:lstStyle>
            <a:lvl1pPr>
              <a:defRPr sz="3600"/>
            </a:lvl1pPr>
          </a:lstStyle>
          <a:p>
            <a:r>
              <a:rPr lang="en-US" dirty="0"/>
              <a:t>Title</a:t>
            </a:r>
          </a:p>
        </p:txBody>
      </p:sp>
      <p:sp>
        <p:nvSpPr>
          <p:cNvPr id="6" name="Picture Placeholder 5"/>
          <p:cNvSpPr>
            <a:spLocks noGrp="1"/>
          </p:cNvSpPr>
          <p:nvPr>
            <p:ph type="pic" sz="quarter" idx="11" hasCustomPrompt="1"/>
          </p:nvPr>
        </p:nvSpPr>
        <p:spPr>
          <a:xfrm>
            <a:off x="0" y="0"/>
            <a:ext cx="6026870" cy="34290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7" name="Text Placeholder 2"/>
          <p:cNvSpPr>
            <a:spLocks noGrp="1"/>
          </p:cNvSpPr>
          <p:nvPr>
            <p:ph type="body" sz="quarter" idx="12" hasCustomPrompt="1"/>
          </p:nvPr>
        </p:nvSpPr>
        <p:spPr>
          <a:xfrm>
            <a:off x="3038475" y="6135623"/>
            <a:ext cx="2421065" cy="265177"/>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10" name="Text Placeholder 4"/>
          <p:cNvSpPr>
            <a:spLocks noGrp="1"/>
          </p:cNvSpPr>
          <p:nvPr>
            <p:ph type="body" sz="quarter" idx="13" hasCustomPrompt="1"/>
          </p:nvPr>
        </p:nvSpPr>
        <p:spPr>
          <a:xfrm>
            <a:off x="613156" y="4710763"/>
            <a:ext cx="4851749"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pic>
        <p:nvPicPr>
          <p:cNvPr id="8" name="Picture 7">
            <a:extLst>
              <a:ext uri="{FF2B5EF4-FFF2-40B4-BE49-F238E27FC236}">
                <a16:creationId xmlns:a16="http://schemas.microsoft.com/office/drawing/2014/main" id="{4417DE7A-E661-458D-8DE3-DE142848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230654"/>
            <a:ext cx="2250556" cy="1170146"/>
          </a:xfrm>
          <a:prstGeom prst="rect">
            <a:avLst/>
          </a:prstGeom>
        </p:spPr>
      </p:pic>
      <p:sp>
        <p:nvSpPr>
          <p:cNvPr id="4" name="Picture Placeholder 3"/>
          <p:cNvSpPr>
            <a:spLocks noGrp="1"/>
          </p:cNvSpPr>
          <p:nvPr>
            <p:ph type="pic" sz="quarter" idx="10" hasCustomPrompt="1"/>
          </p:nvPr>
        </p:nvSpPr>
        <p:spPr>
          <a:xfrm>
            <a:off x="6076949" y="0"/>
            <a:ext cx="6115051"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1536503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553200" y="1143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7162800" y="1143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553200" y="1752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7162800" y="1752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553200" y="2362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7162800" y="2362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553200" y="2971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7162800" y="29718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553200" y="3581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7162800" y="35814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553200" y="4191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7162800" y="4191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6553200" y="4800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7162800" y="4800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6553200" y="5410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7162800" y="5410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Picture Placeholder 2"/>
          <p:cNvSpPr>
            <a:spLocks noGrp="1"/>
          </p:cNvSpPr>
          <p:nvPr>
            <p:ph type="pic" sz="quarter" idx="26" hasCustomPrompt="1"/>
          </p:nvPr>
        </p:nvSpPr>
        <p:spPr>
          <a:xfrm>
            <a:off x="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pic>
        <p:nvPicPr>
          <p:cNvPr id="2" name="Picture 1" descr="A picture containing kitchenware, night sky&#10;&#10;Description automatically generated">
            <a:extLst>
              <a:ext uri="{FF2B5EF4-FFF2-40B4-BE49-F238E27FC236}">
                <a16:creationId xmlns:a16="http://schemas.microsoft.com/office/drawing/2014/main" id="{B51F2ED1-B855-44EB-E024-113689CC53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4078" y="6124073"/>
            <a:ext cx="4045148" cy="897509"/>
          </a:xfrm>
          <a:prstGeom prst="rect">
            <a:avLst/>
          </a:prstGeom>
        </p:spPr>
      </p:pic>
    </p:spTree>
    <p:extLst>
      <p:ext uri="{BB962C8B-B14F-4D97-AF65-F5344CB8AC3E}">
        <p14:creationId xmlns:p14="http://schemas.microsoft.com/office/powerpoint/2010/main" val="2908844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27888" y="1143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37488" y="1143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27888" y="1752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37488" y="1752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27888" y="2362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37488" y="2362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27888" y="2971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1237488" y="29718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27888" y="3581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1237488" y="35814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27888" y="4191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1237488" y="4191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627888" y="4800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1237488" y="4800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627888" y="5410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1237488" y="5410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Picture Placeholder 2"/>
          <p:cNvSpPr>
            <a:spLocks noGrp="1"/>
          </p:cNvSpPr>
          <p:nvPr>
            <p:ph type="pic" sz="quarter" idx="26" hasCustomPrompt="1"/>
          </p:nvPr>
        </p:nvSpPr>
        <p:spPr>
          <a:xfrm>
            <a:off x="609600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pic>
        <p:nvPicPr>
          <p:cNvPr id="2" name="Picture 1">
            <a:extLst>
              <a:ext uri="{FF2B5EF4-FFF2-40B4-BE49-F238E27FC236}">
                <a16:creationId xmlns:a16="http://schemas.microsoft.com/office/drawing/2014/main" id="{DBDE5C79-B39E-8E67-69A1-8D14B8A4208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1508915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3886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192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09600" y="4495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192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09600" y="5105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192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134100" y="3886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67437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134100" y="4495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67437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 name="Picture Placeholder 2"/>
          <p:cNvSpPr>
            <a:spLocks noGrp="1"/>
          </p:cNvSpPr>
          <p:nvPr>
            <p:ph type="pic" sz="quarter" idx="24" hasCustomPrompt="1"/>
          </p:nvPr>
        </p:nvSpPr>
        <p:spPr>
          <a:xfrm>
            <a:off x="1" y="0"/>
            <a:ext cx="6057568" cy="25146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25" name="Picture Placeholder 2"/>
          <p:cNvSpPr>
            <a:spLocks noGrp="1"/>
          </p:cNvSpPr>
          <p:nvPr>
            <p:ph type="pic" sz="quarter" idx="25" hasCustomPrompt="1"/>
          </p:nvPr>
        </p:nvSpPr>
        <p:spPr>
          <a:xfrm>
            <a:off x="6127573" y="0"/>
            <a:ext cx="6064427" cy="25146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26" name="Text Placeholder 4"/>
          <p:cNvSpPr>
            <a:spLocks noGrp="1"/>
          </p:cNvSpPr>
          <p:nvPr>
            <p:ph type="body" sz="quarter" idx="26" hasCustomPrompt="1"/>
          </p:nvPr>
        </p:nvSpPr>
        <p:spPr>
          <a:xfrm>
            <a:off x="6134100" y="5105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7" name="Text Placeholder 4"/>
          <p:cNvSpPr>
            <a:spLocks noGrp="1"/>
          </p:cNvSpPr>
          <p:nvPr>
            <p:ph type="body" sz="quarter" idx="27" hasCustomPrompt="1"/>
          </p:nvPr>
        </p:nvSpPr>
        <p:spPr>
          <a:xfrm>
            <a:off x="67437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4" name="Text Placeholder 3"/>
          <p:cNvSpPr>
            <a:spLocks noGrp="1"/>
          </p:cNvSpPr>
          <p:nvPr>
            <p:ph type="body" sz="quarter" idx="28" hasCustomPrompt="1"/>
          </p:nvPr>
        </p:nvSpPr>
        <p:spPr>
          <a:xfrm>
            <a:off x="640398" y="328199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spTree>
    <p:extLst>
      <p:ext uri="{BB962C8B-B14F-4D97-AF65-F5344CB8AC3E}">
        <p14:creationId xmlns:p14="http://schemas.microsoft.com/office/powerpoint/2010/main" val="1682133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231039"/>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19200" y="4231039"/>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09600" y="4840639"/>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19200" y="4840639"/>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09600" y="5450239"/>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19200" y="5450239"/>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137088" y="4231039"/>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6746688" y="4231039"/>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137088" y="4840639"/>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6746688" y="4840639"/>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137088" y="5450239"/>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6746688" y="5450239"/>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 name="Picture Placeholder 2"/>
          <p:cNvSpPr>
            <a:spLocks noGrp="1"/>
          </p:cNvSpPr>
          <p:nvPr>
            <p:ph type="pic" sz="quarter" idx="24"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pic>
        <p:nvPicPr>
          <p:cNvPr id="24" name="Picture 23" descr="A picture containing kitchenware, night sky&#10;&#10;Description automatically generated">
            <a:extLst>
              <a:ext uri="{FF2B5EF4-FFF2-40B4-BE49-F238E27FC236}">
                <a16:creationId xmlns:a16="http://schemas.microsoft.com/office/drawing/2014/main" id="{E657DE12-A093-421F-8C42-B9BE42BEA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1" y="1206243"/>
            <a:ext cx="8991599" cy="1994994"/>
          </a:xfrm>
          <a:prstGeom prst="rect">
            <a:avLst/>
          </a:prstGeom>
        </p:spPr>
      </p:pic>
      <p:sp>
        <p:nvSpPr>
          <p:cNvPr id="23" name="Text Placeholder 3"/>
          <p:cNvSpPr>
            <a:spLocks noGrp="1"/>
          </p:cNvSpPr>
          <p:nvPr>
            <p:ph type="body" sz="quarter" idx="28" hasCustomPrompt="1"/>
          </p:nvPr>
        </p:nvSpPr>
        <p:spPr>
          <a:xfrm>
            <a:off x="640398" y="3835118"/>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spTree>
    <p:extLst>
      <p:ext uri="{BB962C8B-B14F-4D97-AF65-F5344CB8AC3E}">
        <p14:creationId xmlns:p14="http://schemas.microsoft.com/office/powerpoint/2010/main" val="208282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 Pic Icon Bullets">
    <p:bg>
      <p:bgPr>
        <a:solidFill>
          <a:schemeClr val="bg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250C799A-D9EB-0C95-0F85-2F57CD1046A4}"/>
              </a:ext>
            </a:extLst>
          </p:cNvPr>
          <p:cNvSpPr>
            <a:spLocks noGrp="1"/>
          </p:cNvSpPr>
          <p:nvPr>
            <p:ph type="title" hasCustomPrompt="1"/>
          </p:nvPr>
        </p:nvSpPr>
        <p:spPr>
          <a:xfrm>
            <a:off x="609600" y="381000"/>
            <a:ext cx="10972800" cy="838200"/>
          </a:xfrm>
        </p:spPr>
        <p:txBody>
          <a:bodyPr>
            <a:noAutofit/>
          </a:bodyPr>
          <a:lstStyle>
            <a:lvl1pPr>
              <a:defRPr>
                <a:solidFill>
                  <a:srgbClr val="0054A4"/>
                </a:solidFill>
              </a:defRPr>
            </a:lvl1pPr>
          </a:lstStyle>
          <a:p>
            <a:r>
              <a:rPr lang="en-US" dirty="0"/>
              <a:t>Tap to add title</a:t>
            </a:r>
          </a:p>
        </p:txBody>
      </p:sp>
      <p:cxnSp>
        <p:nvCxnSpPr>
          <p:cNvPr id="31" name="Straight Connector 30">
            <a:extLst>
              <a:ext uri="{FF2B5EF4-FFF2-40B4-BE49-F238E27FC236}">
                <a16:creationId xmlns:a16="http://schemas.microsoft.com/office/drawing/2014/main" id="{807E6B5E-EA1F-E742-84AE-98A7DE9478B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41" name="Text Placeholder 4">
            <a:extLst>
              <a:ext uri="{FF2B5EF4-FFF2-40B4-BE49-F238E27FC236}">
                <a16:creationId xmlns:a16="http://schemas.microsoft.com/office/drawing/2014/main" id="{45286FCA-4D1D-C9DA-DD63-75DE64D1C432}"/>
              </a:ext>
            </a:extLst>
          </p:cNvPr>
          <p:cNvSpPr>
            <a:spLocks noGrp="1"/>
          </p:cNvSpPr>
          <p:nvPr>
            <p:ph type="body" sz="quarter" idx="10" hasCustomPrompt="1"/>
          </p:nvPr>
        </p:nvSpPr>
        <p:spPr>
          <a:xfrm>
            <a:off x="5972013" y="1334568"/>
            <a:ext cx="5610387" cy="764166"/>
          </a:xfrm>
        </p:spPr>
        <p:txBody>
          <a:bodyPr>
            <a:noAutofit/>
          </a:bodyPr>
          <a:lstStyle>
            <a:lvl1pPr marL="0" indent="0">
              <a:spcBef>
                <a:spcPts val="0"/>
              </a:spcBef>
              <a:spcAft>
                <a:spcPts val="0"/>
              </a:spcAft>
              <a:buNone/>
              <a:defRPr sz="14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42" name="Text Placeholder 4">
            <a:extLst>
              <a:ext uri="{FF2B5EF4-FFF2-40B4-BE49-F238E27FC236}">
                <a16:creationId xmlns:a16="http://schemas.microsoft.com/office/drawing/2014/main" id="{BA4A2F59-3DDE-5B31-1B63-34CAE892203C}"/>
              </a:ext>
            </a:extLst>
          </p:cNvPr>
          <p:cNvSpPr>
            <a:spLocks noGrp="1"/>
          </p:cNvSpPr>
          <p:nvPr>
            <p:ph type="body" sz="quarter" idx="13" hasCustomPrompt="1"/>
          </p:nvPr>
        </p:nvSpPr>
        <p:spPr>
          <a:xfrm>
            <a:off x="6581614" y="2709385"/>
            <a:ext cx="5000786" cy="764166"/>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43" name="Text Placeholder 4">
            <a:extLst>
              <a:ext uri="{FF2B5EF4-FFF2-40B4-BE49-F238E27FC236}">
                <a16:creationId xmlns:a16="http://schemas.microsoft.com/office/drawing/2014/main" id="{4B1563B9-BAD8-7465-D775-1AE56BCD787A}"/>
              </a:ext>
            </a:extLst>
          </p:cNvPr>
          <p:cNvSpPr>
            <a:spLocks noGrp="1"/>
          </p:cNvSpPr>
          <p:nvPr>
            <p:ph type="body" sz="quarter" idx="14" hasCustomPrompt="1"/>
          </p:nvPr>
        </p:nvSpPr>
        <p:spPr>
          <a:xfrm>
            <a:off x="6581614" y="4057738"/>
            <a:ext cx="5000786" cy="764166"/>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44" name="Text Placeholder 4">
            <a:extLst>
              <a:ext uri="{FF2B5EF4-FFF2-40B4-BE49-F238E27FC236}">
                <a16:creationId xmlns:a16="http://schemas.microsoft.com/office/drawing/2014/main" id="{B42B812D-419F-D2A7-CC98-9C4529DD9E37}"/>
              </a:ext>
            </a:extLst>
          </p:cNvPr>
          <p:cNvSpPr>
            <a:spLocks noGrp="1"/>
          </p:cNvSpPr>
          <p:nvPr>
            <p:ph type="body" sz="quarter" idx="16" hasCustomPrompt="1"/>
          </p:nvPr>
        </p:nvSpPr>
        <p:spPr>
          <a:xfrm>
            <a:off x="6581614" y="2329675"/>
            <a:ext cx="5000786" cy="302433"/>
          </a:xfrm>
        </p:spPr>
        <p:txBody>
          <a:bodyPr>
            <a:noAutofit/>
          </a:bodyPr>
          <a:lstStyle>
            <a:lvl1pPr marL="0" indent="0">
              <a:spcBef>
                <a:spcPts val="0"/>
              </a:spcBef>
              <a:spcAft>
                <a:spcPts val="0"/>
              </a:spcAft>
              <a:buNone/>
              <a:defRPr sz="12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45" name="Text Placeholder 4">
            <a:extLst>
              <a:ext uri="{FF2B5EF4-FFF2-40B4-BE49-F238E27FC236}">
                <a16:creationId xmlns:a16="http://schemas.microsoft.com/office/drawing/2014/main" id="{3CF52C8A-DBD3-CE8F-BB3F-5AC8CBB290C1}"/>
              </a:ext>
            </a:extLst>
          </p:cNvPr>
          <p:cNvSpPr>
            <a:spLocks noGrp="1"/>
          </p:cNvSpPr>
          <p:nvPr>
            <p:ph type="body" sz="quarter" idx="17" hasCustomPrompt="1"/>
          </p:nvPr>
        </p:nvSpPr>
        <p:spPr>
          <a:xfrm>
            <a:off x="6581614" y="3683820"/>
            <a:ext cx="5000786" cy="302433"/>
          </a:xfrm>
        </p:spPr>
        <p:txBody>
          <a:bodyPr>
            <a:noAutofit/>
          </a:bodyPr>
          <a:lstStyle>
            <a:lvl1pPr marL="0" indent="0">
              <a:spcBef>
                <a:spcPts val="0"/>
              </a:spcBef>
              <a:spcAft>
                <a:spcPts val="0"/>
              </a:spcAft>
              <a:buNone/>
              <a:defRPr sz="12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47" name="Picture Placeholder 4">
            <a:extLst>
              <a:ext uri="{FF2B5EF4-FFF2-40B4-BE49-F238E27FC236}">
                <a16:creationId xmlns:a16="http://schemas.microsoft.com/office/drawing/2014/main" id="{C2F26A0C-5A73-476A-4ECA-00D318A557F5}"/>
              </a:ext>
            </a:extLst>
          </p:cNvPr>
          <p:cNvSpPr>
            <a:spLocks noGrp="1"/>
          </p:cNvSpPr>
          <p:nvPr>
            <p:ph type="pic" sz="quarter" idx="36"/>
          </p:nvPr>
        </p:nvSpPr>
        <p:spPr>
          <a:xfrm>
            <a:off x="5856985" y="2177308"/>
            <a:ext cx="591236" cy="593914"/>
          </a:xfrm>
          <a:prstGeom prst="ellipse">
            <a:avLst/>
          </a:prstGeom>
          <a:solidFill>
            <a:schemeClr val="accent4"/>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700" baseline="0">
                <a:solidFill>
                  <a:schemeClr val="bg1"/>
                </a:solidFill>
              </a:defRPr>
            </a:lvl1pPr>
          </a:lstStyle>
          <a:p>
            <a:endParaRPr lang="en-US" dirty="0"/>
          </a:p>
        </p:txBody>
      </p:sp>
      <p:sp>
        <p:nvSpPr>
          <p:cNvPr id="48" name="Picture Placeholder 4">
            <a:extLst>
              <a:ext uri="{FF2B5EF4-FFF2-40B4-BE49-F238E27FC236}">
                <a16:creationId xmlns:a16="http://schemas.microsoft.com/office/drawing/2014/main" id="{D3721E30-CA2B-4013-F6AA-5A042C98F9E6}"/>
              </a:ext>
            </a:extLst>
          </p:cNvPr>
          <p:cNvSpPr>
            <a:spLocks noGrp="1"/>
          </p:cNvSpPr>
          <p:nvPr>
            <p:ph type="pic" sz="quarter" idx="37"/>
          </p:nvPr>
        </p:nvSpPr>
        <p:spPr>
          <a:xfrm>
            <a:off x="5856985" y="3525660"/>
            <a:ext cx="591236" cy="593914"/>
          </a:xfrm>
          <a:prstGeom prst="ellipse">
            <a:avLst/>
          </a:prstGeom>
          <a:solidFill>
            <a:schemeClr val="accent4"/>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600" baseline="0">
                <a:solidFill>
                  <a:schemeClr val="bg1"/>
                </a:solidFill>
              </a:defRPr>
            </a:lvl1pPr>
          </a:lstStyle>
          <a:p>
            <a:endParaRPr lang="en-US" dirty="0"/>
          </a:p>
        </p:txBody>
      </p:sp>
      <p:sp>
        <p:nvSpPr>
          <p:cNvPr id="49" name="Picture Placeholder 4">
            <a:extLst>
              <a:ext uri="{FF2B5EF4-FFF2-40B4-BE49-F238E27FC236}">
                <a16:creationId xmlns:a16="http://schemas.microsoft.com/office/drawing/2014/main" id="{EBA9CFDF-9614-65DE-1294-934AA8303FC3}"/>
              </a:ext>
            </a:extLst>
          </p:cNvPr>
          <p:cNvSpPr>
            <a:spLocks noGrp="1"/>
          </p:cNvSpPr>
          <p:nvPr>
            <p:ph type="pic" sz="quarter" idx="12" hasCustomPrompt="1"/>
          </p:nvPr>
        </p:nvSpPr>
        <p:spPr>
          <a:xfrm>
            <a:off x="609600" y="1249099"/>
            <a:ext cx="4870315" cy="4756493"/>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Tree>
    <p:extLst>
      <p:ext uri="{BB962C8B-B14F-4D97-AF65-F5344CB8AC3E}">
        <p14:creationId xmlns:p14="http://schemas.microsoft.com/office/powerpoint/2010/main" val="383895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24000" y="1347063"/>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2133600" y="1347063"/>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1524000" y="1956663"/>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2133600" y="1956663"/>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1524000" y="2566263"/>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2133600" y="2566263"/>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1524000" y="3175863"/>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2133600" y="3175863"/>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1524000" y="3785463"/>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2133600" y="3785463"/>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1524000" y="4395063"/>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2133600" y="4395063"/>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1524000" y="5004663"/>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2133600" y="5004663"/>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1524000" y="5614263"/>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2133600" y="5614263"/>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Text Placeholder 3"/>
          <p:cNvSpPr>
            <a:spLocks noGrp="1"/>
          </p:cNvSpPr>
          <p:nvPr>
            <p:ph type="body" sz="quarter" idx="28" hasCustomPrompt="1"/>
          </p:nvPr>
        </p:nvSpPr>
        <p:spPr>
          <a:xfrm>
            <a:off x="1534478" y="82327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spTree>
    <p:extLst>
      <p:ext uri="{BB962C8B-B14F-4D97-AF65-F5344CB8AC3E}">
        <p14:creationId xmlns:p14="http://schemas.microsoft.com/office/powerpoint/2010/main" val="1888894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4"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2" name="Picture 1" descr="A picture containing kitchenware, night sky&#10;&#10;Description automatically generated">
            <a:extLst>
              <a:ext uri="{FF2B5EF4-FFF2-40B4-BE49-F238E27FC236}">
                <a16:creationId xmlns:a16="http://schemas.microsoft.com/office/drawing/2014/main" id="{42AD243C-C408-6998-70DE-265AEF2E83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4078" y="6124073"/>
            <a:ext cx="4045148" cy="897509"/>
          </a:xfrm>
          <a:prstGeom prst="rect">
            <a:avLst/>
          </a:prstGeom>
        </p:spPr>
      </p:pic>
      <p:pic>
        <p:nvPicPr>
          <p:cNvPr id="7" name="Picture 6">
            <a:extLst>
              <a:ext uri="{FF2B5EF4-FFF2-40B4-BE49-F238E27FC236}">
                <a16:creationId xmlns:a16="http://schemas.microsoft.com/office/drawing/2014/main" id="{DE426D93-85A6-3A78-491D-EE0183A4A0B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72800" y="6156254"/>
            <a:ext cx="997758" cy="518770"/>
          </a:xfrm>
          <a:prstGeom prst="rect">
            <a:avLst/>
          </a:prstGeom>
        </p:spPr>
      </p:pic>
    </p:spTree>
    <p:extLst>
      <p:ext uri="{BB962C8B-B14F-4D97-AF65-F5344CB8AC3E}">
        <p14:creationId xmlns:p14="http://schemas.microsoft.com/office/powerpoint/2010/main" val="826122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534885" y="4648200"/>
            <a:ext cx="912223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2" name="Picture 1" descr="A picture containing kitchenware, night sky&#10;&#10;Description automatically generated">
            <a:extLst>
              <a:ext uri="{FF2B5EF4-FFF2-40B4-BE49-F238E27FC236}">
                <a16:creationId xmlns:a16="http://schemas.microsoft.com/office/drawing/2014/main" id="{9F56E066-AF14-62AD-F79D-E7F35104D0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4078" y="6124073"/>
            <a:ext cx="4045148" cy="897509"/>
          </a:xfrm>
          <a:prstGeom prst="rect">
            <a:avLst/>
          </a:prstGeom>
        </p:spPr>
      </p:pic>
      <p:pic>
        <p:nvPicPr>
          <p:cNvPr id="3" name="Picture 2">
            <a:extLst>
              <a:ext uri="{FF2B5EF4-FFF2-40B4-BE49-F238E27FC236}">
                <a16:creationId xmlns:a16="http://schemas.microsoft.com/office/drawing/2014/main" id="{F1334956-59A0-7C1C-1100-B6223F7A573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72800" y="6156254"/>
            <a:ext cx="997758" cy="518770"/>
          </a:xfrm>
          <a:prstGeom prst="rect">
            <a:avLst/>
          </a:prstGeom>
        </p:spPr>
      </p:pic>
    </p:spTree>
    <p:extLst>
      <p:ext uri="{BB962C8B-B14F-4D97-AF65-F5344CB8AC3E}">
        <p14:creationId xmlns:p14="http://schemas.microsoft.com/office/powerpoint/2010/main" val="2717220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7021367"/>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Text Placeholder 4"/>
          <p:cNvSpPr>
            <a:spLocks noGrp="1"/>
          </p:cNvSpPr>
          <p:nvPr>
            <p:ph type="body" sz="quarter" idx="13" hasCustomPrompt="1"/>
          </p:nvPr>
        </p:nvSpPr>
        <p:spPr>
          <a:xfrm>
            <a:off x="622300" y="2289177"/>
            <a:ext cx="10058400" cy="1819275"/>
          </a:xfrm>
          <a:noFill/>
        </p:spPr>
        <p:txBody>
          <a:bodyPr>
            <a:noAutofit/>
          </a:bodyPr>
          <a:lstStyle>
            <a:lvl1pPr marL="0" indent="0">
              <a:spcBef>
                <a:spcPts val="0"/>
              </a:spcBef>
              <a:spcAft>
                <a:spcPts val="0"/>
              </a:spcAft>
              <a:buNone/>
              <a:defRPr sz="44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7" name="Text Placeholder 4"/>
          <p:cNvSpPr>
            <a:spLocks noGrp="1"/>
          </p:cNvSpPr>
          <p:nvPr>
            <p:ph type="body" sz="quarter" idx="11" hasCustomPrompt="1"/>
          </p:nvPr>
        </p:nvSpPr>
        <p:spPr>
          <a:xfrm>
            <a:off x="622300" y="685800"/>
            <a:ext cx="2819400" cy="1676400"/>
          </a:xfrm>
          <a:noFill/>
        </p:spPr>
        <p:txBody>
          <a:bodyPr>
            <a:noAutofit/>
          </a:bodyPr>
          <a:lstStyle>
            <a:lvl1pPr marL="0" indent="0">
              <a:spcBef>
                <a:spcPts val="0"/>
              </a:spcBef>
              <a:spcAft>
                <a:spcPts val="0"/>
              </a:spcAft>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pic>
        <p:nvPicPr>
          <p:cNvPr id="8" name="Picture 7" descr="A picture containing kitchenware, night sky&#10;&#10;Description automatically generated">
            <a:extLst>
              <a:ext uri="{FF2B5EF4-FFF2-40B4-BE49-F238E27FC236}">
                <a16:creationId xmlns:a16="http://schemas.microsoft.com/office/drawing/2014/main" id="{94134E1F-7997-4A57-AEC2-03E5123D9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4078" y="6124073"/>
            <a:ext cx="4045148" cy="897509"/>
          </a:xfrm>
          <a:prstGeom prst="rect">
            <a:avLst/>
          </a:prstGeom>
        </p:spPr>
      </p:pic>
      <p:pic>
        <p:nvPicPr>
          <p:cNvPr id="4" name="Picture 3">
            <a:extLst>
              <a:ext uri="{FF2B5EF4-FFF2-40B4-BE49-F238E27FC236}">
                <a16:creationId xmlns:a16="http://schemas.microsoft.com/office/drawing/2014/main" id="{E50CE8AD-EDE7-3474-BE7E-8AB92F8E92C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72800" y="6156254"/>
            <a:ext cx="997758" cy="518770"/>
          </a:xfrm>
          <a:prstGeom prst="rect">
            <a:avLst/>
          </a:prstGeom>
        </p:spPr>
      </p:pic>
    </p:spTree>
    <p:extLst>
      <p:ext uri="{BB962C8B-B14F-4D97-AF65-F5344CB8AC3E}">
        <p14:creationId xmlns:p14="http://schemas.microsoft.com/office/powerpoint/2010/main" val="264790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Divi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5"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7" name="Picture 6" descr="A picture containing kitchenware, night sky&#10;&#10;Description automatically generated">
            <a:extLst>
              <a:ext uri="{FF2B5EF4-FFF2-40B4-BE49-F238E27FC236}">
                <a16:creationId xmlns:a16="http://schemas.microsoft.com/office/drawing/2014/main" id="{5BE9999E-12DD-4C57-96CE-385EFBE1C9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1714500"/>
            <a:ext cx="7595937" cy="1685334"/>
          </a:xfrm>
          <a:prstGeom prst="rect">
            <a:avLst/>
          </a:prstGeom>
        </p:spPr>
      </p:pic>
    </p:spTree>
    <p:extLst>
      <p:ext uri="{BB962C8B-B14F-4D97-AF65-F5344CB8AC3E}">
        <p14:creationId xmlns:p14="http://schemas.microsoft.com/office/powerpoint/2010/main" val="1853866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267200" y="2362200"/>
            <a:ext cx="7924800" cy="4495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09600" y="2289178"/>
            <a:ext cx="3200400" cy="615387"/>
          </a:xfrm>
          <a:noFill/>
        </p:spPr>
        <p:txBody>
          <a:bodyPr>
            <a:noAutofit/>
          </a:bodyPr>
          <a:lstStyle>
            <a:lvl1pPr marL="0" indent="0">
              <a:spcBef>
                <a:spcPts val="0"/>
              </a:spcBef>
              <a:spcAft>
                <a:spcPts val="0"/>
              </a:spcAft>
              <a:buNone/>
              <a:defRPr sz="44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1" name="Text Placeholder 4"/>
          <p:cNvSpPr>
            <a:spLocks noGrp="1"/>
          </p:cNvSpPr>
          <p:nvPr>
            <p:ph type="body" sz="quarter" idx="11" hasCustomPrompt="1"/>
          </p:nvPr>
        </p:nvSpPr>
        <p:spPr>
          <a:xfrm>
            <a:off x="571500" y="685800"/>
            <a:ext cx="2819400" cy="1676400"/>
          </a:xfrm>
          <a:noFill/>
        </p:spPr>
        <p:txBody>
          <a:bodyPr>
            <a:noAutofit/>
          </a:bodyPr>
          <a:lstStyle>
            <a:lvl1pPr marL="0" indent="0">
              <a:spcBef>
                <a:spcPts val="0"/>
              </a:spcBef>
              <a:spcAft>
                <a:spcPts val="0"/>
              </a:spcAft>
              <a:buNone/>
              <a:defRPr sz="115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0" hasCustomPrompt="1"/>
          </p:nvPr>
        </p:nvSpPr>
        <p:spPr>
          <a:xfrm>
            <a:off x="609600" y="3106271"/>
            <a:ext cx="3209365" cy="3218329"/>
          </a:xfrm>
        </p:spPr>
        <p:txBody>
          <a:bodyPr>
            <a:noAutofit/>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95FA49D6-8FFE-6AC6-5D1D-94E35C3B54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3184065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609600" y="685800"/>
            <a:ext cx="2819400" cy="1676400"/>
          </a:xfrm>
          <a:noFill/>
        </p:spPr>
        <p:txBody>
          <a:bodyPr>
            <a:noAutofit/>
          </a:bodyPr>
          <a:lstStyle>
            <a:lvl1pPr marL="0" indent="0">
              <a:spcBef>
                <a:spcPts val="0"/>
              </a:spcBef>
              <a:spcAft>
                <a:spcPts val="0"/>
              </a:spcAft>
              <a:buNone/>
              <a:defRPr sz="11500" b="0" spc="0">
                <a:solidFill>
                  <a:schemeClr val="accent4"/>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5" name="Picture Placeholder 4"/>
          <p:cNvSpPr>
            <a:spLocks noGrp="1"/>
          </p:cNvSpPr>
          <p:nvPr>
            <p:ph type="pic" sz="quarter" idx="12" hasCustomPrompt="1"/>
          </p:nvPr>
        </p:nvSpPr>
        <p:spPr>
          <a:xfrm>
            <a:off x="612742" y="2362202"/>
            <a:ext cx="5483258" cy="396239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526306" y="2308632"/>
            <a:ext cx="5063059" cy="413684"/>
          </a:xfrm>
          <a:noFill/>
        </p:spPr>
        <p:txBody>
          <a:bodyPr>
            <a:noAutofit/>
          </a:bodyPr>
          <a:lstStyle>
            <a:lvl1pPr marL="0" indent="0">
              <a:spcBef>
                <a:spcPts val="0"/>
              </a:spcBef>
              <a:spcAft>
                <a:spcPts val="0"/>
              </a:spcAft>
              <a:buNone/>
              <a:defRPr sz="36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4" name="Text Placeholder 5"/>
          <p:cNvSpPr>
            <a:spLocks noGrp="1"/>
          </p:cNvSpPr>
          <p:nvPr>
            <p:ph type="body" sz="quarter" idx="14" hasCustomPrompt="1"/>
          </p:nvPr>
        </p:nvSpPr>
        <p:spPr>
          <a:xfrm>
            <a:off x="6526306" y="3396342"/>
            <a:ext cx="5065776" cy="2928258"/>
          </a:xfrm>
        </p:spPr>
        <p:txBody>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6526306" y="2856704"/>
            <a:ext cx="5065776" cy="320870"/>
          </a:xfrm>
        </p:spPr>
        <p:txBody>
          <a:bodyPr>
            <a:noAutofit/>
          </a:bodyPr>
          <a:lstStyle>
            <a:lvl1pPr marL="0" indent="0">
              <a:spcBef>
                <a:spcPts val="0"/>
              </a:spcBef>
              <a:spcAft>
                <a:spcPts val="0"/>
              </a:spcAft>
              <a:buNone/>
              <a:defRPr sz="2800" b="1">
                <a:solidFill>
                  <a:srgbClr val="009999"/>
                </a:solidFill>
                <a:latin typeface="+mn-lt"/>
              </a:defRPr>
            </a:lvl1pPr>
          </a:lstStyle>
          <a:p>
            <a:pPr lvl="0"/>
            <a:r>
              <a:rPr lang="en-US" dirty="0"/>
              <a:t>Subhead</a:t>
            </a:r>
          </a:p>
        </p:txBody>
      </p:sp>
      <p:pic>
        <p:nvPicPr>
          <p:cNvPr id="2" name="Picture 1">
            <a:extLst>
              <a:ext uri="{FF2B5EF4-FFF2-40B4-BE49-F238E27FC236}">
                <a16:creationId xmlns:a16="http://schemas.microsoft.com/office/drawing/2014/main" id="{8B859C55-EC72-052F-17FB-6B50C4795EF8}"/>
              </a:ext>
            </a:extLst>
          </p:cNvPr>
          <p:cNvPicPr>
            <a:picLocks noChangeAspect="1"/>
          </p:cNvPicPr>
          <p:nvPr userDrawn="1"/>
        </p:nvPicPr>
        <p:blipFill>
          <a:blip r:embed="rId2"/>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3831672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7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0"/>
            <a:ext cx="12192000" cy="4343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6042660" y="5006340"/>
            <a:ext cx="2819400" cy="1424940"/>
          </a:xfrm>
          <a:noFill/>
        </p:spPr>
        <p:txBody>
          <a:bodyPr>
            <a:noAutofit/>
          </a:bodyPr>
          <a:lstStyle>
            <a:lvl1pPr marL="0" indent="0">
              <a:spcBef>
                <a:spcPts val="0"/>
              </a:spcBef>
              <a:spcAft>
                <a:spcPts val="0"/>
              </a:spcAft>
              <a:buNone/>
              <a:defRPr sz="115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0" name="Text Placeholder 4"/>
          <p:cNvSpPr>
            <a:spLocks noGrp="1"/>
          </p:cNvSpPr>
          <p:nvPr>
            <p:ph type="body" sz="quarter" idx="13" hasCustomPrompt="1"/>
          </p:nvPr>
        </p:nvSpPr>
        <p:spPr>
          <a:xfrm>
            <a:off x="7993382" y="5181602"/>
            <a:ext cx="3589018" cy="1089660"/>
          </a:xfrm>
          <a:noFill/>
        </p:spPr>
        <p:txBody>
          <a:bodyPr anchor="ctr">
            <a:noAutofit/>
          </a:bodyPr>
          <a:lstStyle>
            <a:lvl1pPr marL="0" indent="0">
              <a:spcBef>
                <a:spcPts val="0"/>
              </a:spcBef>
              <a:spcAft>
                <a:spcPts val="0"/>
              </a:spcAft>
              <a:buNone/>
              <a:defRPr sz="36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6" name="Picture 5" descr="A picture containing kitchenware, night sky&#10;&#10;Description automatically generated">
            <a:extLst>
              <a:ext uri="{FF2B5EF4-FFF2-40B4-BE49-F238E27FC236}">
                <a16:creationId xmlns:a16="http://schemas.microsoft.com/office/drawing/2014/main" id="{BC423126-45E3-44D0-BCC4-037BB5283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2450815"/>
            <a:ext cx="7595937" cy="1685334"/>
          </a:xfrm>
          <a:prstGeom prst="rect">
            <a:avLst/>
          </a:prstGeom>
        </p:spPr>
      </p:pic>
    </p:spTree>
    <p:extLst>
      <p:ext uri="{BB962C8B-B14F-4D97-AF65-F5344CB8AC3E}">
        <p14:creationId xmlns:p14="http://schemas.microsoft.com/office/powerpoint/2010/main" val="2260524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8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594360" y="4979089"/>
            <a:ext cx="10988040" cy="670560"/>
          </a:xfrm>
          <a:noFill/>
        </p:spPr>
        <p:txBody>
          <a:bodyPr>
            <a:noAutofit/>
          </a:bodyPr>
          <a:lstStyle>
            <a:lvl1pPr marL="0" indent="0">
              <a:spcBef>
                <a:spcPts val="0"/>
              </a:spcBef>
              <a:spcAft>
                <a:spcPts val="0"/>
              </a:spcAft>
              <a:buNone/>
              <a:defRPr sz="54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5" name="Picture Placeholder 4"/>
          <p:cNvSpPr>
            <a:spLocks noGrp="1"/>
          </p:cNvSpPr>
          <p:nvPr>
            <p:ph type="pic" sz="quarter" idx="12" hasCustomPrompt="1"/>
          </p:nvPr>
        </p:nvSpPr>
        <p:spPr>
          <a:xfrm>
            <a:off x="0" y="0"/>
            <a:ext cx="12192000" cy="4724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09600" y="5750132"/>
            <a:ext cx="10972800" cy="396240"/>
          </a:xfrm>
          <a:noFill/>
        </p:spPr>
        <p:txBody>
          <a:bodyPr>
            <a:noAutofit/>
          </a:bodyPr>
          <a:lstStyle>
            <a:lvl1pPr marL="0" indent="0">
              <a:spcBef>
                <a:spcPts val="0"/>
              </a:spcBef>
              <a:spcAft>
                <a:spcPts val="0"/>
              </a:spcAft>
              <a:buNone/>
              <a:defRPr sz="2800" b="0"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6" name="Picture 5" descr="A picture containing kitchenware, night sky&#10;&#10;Description automatically generated">
            <a:extLst>
              <a:ext uri="{FF2B5EF4-FFF2-40B4-BE49-F238E27FC236}">
                <a16:creationId xmlns:a16="http://schemas.microsoft.com/office/drawing/2014/main" id="{4AB485E5-6E35-4EBE-A609-8E77BE04F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2842275"/>
            <a:ext cx="7595937" cy="1685334"/>
          </a:xfrm>
          <a:prstGeom prst="rect">
            <a:avLst/>
          </a:prstGeom>
        </p:spPr>
      </p:pic>
    </p:spTree>
    <p:extLst>
      <p:ext uri="{BB962C8B-B14F-4D97-AF65-F5344CB8AC3E}">
        <p14:creationId xmlns:p14="http://schemas.microsoft.com/office/powerpoint/2010/main" val="2404940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9_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1752600" y="1981200"/>
            <a:ext cx="2362200" cy="2590800"/>
          </a:xfrm>
          <a:noFill/>
        </p:spPr>
        <p:txBody>
          <a:bodyPr>
            <a:noAutofit/>
          </a:bodyPr>
          <a:lstStyle>
            <a:lvl1pPr marL="0" indent="0" algn="ctr">
              <a:spcBef>
                <a:spcPts val="0"/>
              </a:spcBef>
              <a:spcAft>
                <a:spcPts val="0"/>
              </a:spcAft>
              <a:buNone/>
              <a:defRPr sz="16600" b="1" spc="0">
                <a:solidFill>
                  <a:schemeClr val="bg1"/>
                </a:solidFill>
                <a:latin typeface="Arial Narrow" panose="020B060602020203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cxnSp>
        <p:nvCxnSpPr>
          <p:cNvPr id="7" name="Straight Connector 6"/>
          <p:cNvCxnSpPr/>
          <p:nvPr/>
        </p:nvCxnSpPr>
        <p:spPr>
          <a:xfrm>
            <a:off x="1752600" y="4572000"/>
            <a:ext cx="2362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3" hasCustomPrompt="1"/>
          </p:nvPr>
        </p:nvSpPr>
        <p:spPr>
          <a:xfrm>
            <a:off x="4495800" y="2362200"/>
            <a:ext cx="7086600" cy="1828800"/>
          </a:xfrm>
          <a:noFill/>
        </p:spPr>
        <p:txBody>
          <a:bodyPr anchor="ctr">
            <a:noAutofit/>
          </a:bodyPr>
          <a:lstStyle>
            <a:lvl1pPr marL="0" indent="0">
              <a:spcBef>
                <a:spcPts val="0"/>
              </a:spcBef>
              <a:spcAft>
                <a:spcPts val="0"/>
              </a:spcAft>
              <a:buNone/>
              <a:defRPr sz="54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cxnSp>
        <p:nvCxnSpPr>
          <p:cNvPr id="5" name="Straight Connector 4"/>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51720E-9894-4B6E-8EF7-41C5E20E7398}"/>
              </a:ext>
            </a:extLst>
          </p:cNvPr>
          <p:cNvCxnSpPr/>
          <p:nvPr userDrawn="1"/>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39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Icon ">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956BDC3-3566-D8D1-0934-C972A9D31451}"/>
              </a:ext>
            </a:extLst>
          </p:cNvPr>
          <p:cNvSpPr/>
          <p:nvPr userDrawn="1"/>
        </p:nvSpPr>
        <p:spPr>
          <a:xfrm>
            <a:off x="4556508" y="1529719"/>
            <a:ext cx="2959301" cy="4863094"/>
          </a:xfrm>
          <a:prstGeom prst="rect">
            <a:avLst/>
          </a:prstGeom>
          <a:gradFill>
            <a:gsLst>
              <a:gs pos="0">
                <a:schemeClr val="accent1">
                  <a:lumMod val="5000"/>
                  <a:lumOff val="95000"/>
                </a:schemeClr>
              </a:gs>
              <a:gs pos="0">
                <a:srgbClr val="0054A4"/>
              </a:gs>
              <a:gs pos="100000">
                <a:srgbClr val="009999"/>
              </a:gs>
            </a:gsLst>
            <a:lin ang="5400000" scaled="1"/>
          </a:gradFill>
          <a:ln w="47625">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8" name="Title 1"/>
          <p:cNvSpPr>
            <a:spLocks noGrp="1"/>
          </p:cNvSpPr>
          <p:nvPr>
            <p:ph type="title" hasCustomPrompt="1"/>
          </p:nvPr>
        </p:nvSpPr>
        <p:spPr>
          <a:xfrm>
            <a:off x="609599" y="381000"/>
            <a:ext cx="10972800" cy="838200"/>
          </a:xfrm>
        </p:spPr>
        <p:txBody>
          <a:bodyPr>
            <a:noAutofit/>
          </a:bodyPr>
          <a:lstStyle/>
          <a:p>
            <a:r>
              <a:rPr lang="en-US" dirty="0"/>
              <a:t>Tap to add title</a:t>
            </a:r>
          </a:p>
        </p:txBody>
      </p:sp>
      <p:cxnSp>
        <p:nvCxnSpPr>
          <p:cNvPr id="13" name="Straight Connector 12">
            <a:extLst>
              <a:ext uri="{FF2B5EF4-FFF2-40B4-BE49-F238E27FC236}">
                <a16:creationId xmlns:a16="http://schemas.microsoft.com/office/drawing/2014/main" id="{E45C3942-DFEA-461D-942E-272B76F5C8D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2" name="Text Placeholder 4">
            <a:extLst>
              <a:ext uri="{FF2B5EF4-FFF2-40B4-BE49-F238E27FC236}">
                <a16:creationId xmlns:a16="http://schemas.microsoft.com/office/drawing/2014/main" id="{ACA0A7DB-8937-95F4-EE0B-E1ACD0B39604}"/>
              </a:ext>
            </a:extLst>
          </p:cNvPr>
          <p:cNvSpPr>
            <a:spLocks noGrp="1"/>
          </p:cNvSpPr>
          <p:nvPr>
            <p:ph type="body" sz="quarter" idx="26" hasCustomPrompt="1"/>
          </p:nvPr>
        </p:nvSpPr>
        <p:spPr>
          <a:xfrm>
            <a:off x="1840143" y="3005558"/>
            <a:ext cx="2371828" cy="2929574"/>
          </a:xfrm>
        </p:spPr>
        <p:txBody>
          <a:bodyPr>
            <a:noAutofit/>
          </a:bodyPr>
          <a:lstStyle>
            <a:lvl1pPr marL="0" indent="0" algn="l">
              <a:lnSpc>
                <a:spcPct val="150000"/>
              </a:lnSpc>
              <a:spcBef>
                <a:spcPts val="0"/>
              </a:spcBef>
              <a:spcAft>
                <a:spcPts val="0"/>
              </a:spcAft>
              <a:buNone/>
              <a:defRPr sz="1100" baseline="0">
                <a:latin typeface="Segoe UI" panose="020B0502040204020203"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a:p>
            <a:pPr lvl="0"/>
            <a:endParaRPr lang="en-US" dirty="0"/>
          </a:p>
          <a:p>
            <a:pPr lvl="0"/>
            <a:r>
              <a:rPr lang="en-US" dirty="0"/>
              <a:t>To add icons: Go to Insert in menu. Select Icons. Use “Search” field to browse options. Select one that is outlined, not solid filled.</a:t>
            </a:r>
          </a:p>
        </p:txBody>
      </p:sp>
      <p:sp>
        <p:nvSpPr>
          <p:cNvPr id="16" name="Text Placeholder 4">
            <a:extLst>
              <a:ext uri="{FF2B5EF4-FFF2-40B4-BE49-F238E27FC236}">
                <a16:creationId xmlns:a16="http://schemas.microsoft.com/office/drawing/2014/main" id="{48A35D6A-1F1F-6505-77AB-B85213846FC7}"/>
              </a:ext>
            </a:extLst>
          </p:cNvPr>
          <p:cNvSpPr>
            <a:spLocks noGrp="1"/>
          </p:cNvSpPr>
          <p:nvPr>
            <p:ph type="body" sz="quarter" idx="29" hasCustomPrompt="1"/>
          </p:nvPr>
        </p:nvSpPr>
        <p:spPr>
          <a:xfrm>
            <a:off x="1840143" y="2484474"/>
            <a:ext cx="2371828" cy="279400"/>
          </a:xfrm>
        </p:spPr>
        <p:txBody>
          <a:bodyPr>
            <a:noAutofit/>
          </a:bodyPr>
          <a:lstStyle>
            <a:lvl1pPr marL="0" indent="0" algn="ctr">
              <a:spcBef>
                <a:spcPts val="0"/>
              </a:spcBef>
              <a:spcAft>
                <a:spcPts val="0"/>
              </a:spcAft>
              <a:buNone/>
              <a:defRPr sz="1500" b="1" i="0" cap="all" baseline="0">
                <a:solidFill>
                  <a:schemeClr val="accent5"/>
                </a:solidFill>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 </a:t>
            </a:r>
          </a:p>
        </p:txBody>
      </p:sp>
      <p:sp>
        <p:nvSpPr>
          <p:cNvPr id="25" name="Text Placeholder 4">
            <a:extLst>
              <a:ext uri="{FF2B5EF4-FFF2-40B4-BE49-F238E27FC236}">
                <a16:creationId xmlns:a16="http://schemas.microsoft.com/office/drawing/2014/main" id="{2CD547BA-BAB3-D077-2D44-A95BEEED8664}"/>
              </a:ext>
            </a:extLst>
          </p:cNvPr>
          <p:cNvSpPr>
            <a:spLocks noGrp="1"/>
          </p:cNvSpPr>
          <p:nvPr>
            <p:ph type="body" sz="quarter" idx="30" hasCustomPrompt="1"/>
          </p:nvPr>
        </p:nvSpPr>
        <p:spPr>
          <a:xfrm>
            <a:off x="4838223" y="3005557"/>
            <a:ext cx="2371828" cy="2929575"/>
          </a:xfrm>
        </p:spPr>
        <p:txBody>
          <a:bodyPr>
            <a:noAutofit/>
          </a:bodyPr>
          <a:lstStyle>
            <a:lvl1pPr marL="0" indent="0" algn="l">
              <a:lnSpc>
                <a:spcPct val="150000"/>
              </a:lnSpc>
              <a:spcBef>
                <a:spcPts val="0"/>
              </a:spcBef>
              <a:spcAft>
                <a:spcPts val="0"/>
              </a:spcAft>
              <a:buNone/>
              <a:defRPr sz="1100" baseline="0">
                <a:solidFill>
                  <a:schemeClr val="bg1"/>
                </a:solidFill>
                <a:latin typeface="Segoe UI" panose="020B0502040204020203"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a:p>
            <a:pPr lvl="0"/>
            <a:endParaRPr lang="en-US" dirty="0"/>
          </a:p>
          <a:p>
            <a:pPr lvl="0"/>
            <a:r>
              <a:rPr lang="en-US" dirty="0"/>
              <a:t>To add icons: Go to Insert in menu. Select Icons. Use “Search” field to browse options. Select one that is outlined, not solid filled.</a:t>
            </a:r>
          </a:p>
        </p:txBody>
      </p:sp>
      <p:sp>
        <p:nvSpPr>
          <p:cNvPr id="26" name="Text Placeholder 4">
            <a:extLst>
              <a:ext uri="{FF2B5EF4-FFF2-40B4-BE49-F238E27FC236}">
                <a16:creationId xmlns:a16="http://schemas.microsoft.com/office/drawing/2014/main" id="{19EAC1F6-E88A-4E2C-22AA-788F83C6BA90}"/>
              </a:ext>
            </a:extLst>
          </p:cNvPr>
          <p:cNvSpPr>
            <a:spLocks noGrp="1"/>
          </p:cNvSpPr>
          <p:nvPr>
            <p:ph type="body" sz="quarter" idx="31" hasCustomPrompt="1"/>
          </p:nvPr>
        </p:nvSpPr>
        <p:spPr>
          <a:xfrm>
            <a:off x="4838223" y="2484474"/>
            <a:ext cx="2371828" cy="279400"/>
          </a:xfrm>
        </p:spPr>
        <p:txBody>
          <a:bodyPr>
            <a:noAutofit/>
          </a:bodyPr>
          <a:lstStyle>
            <a:lvl1pPr marL="0" indent="0" algn="ctr">
              <a:spcBef>
                <a:spcPts val="0"/>
              </a:spcBef>
              <a:spcAft>
                <a:spcPts val="0"/>
              </a:spcAft>
              <a:buNone/>
              <a:defRPr sz="1500" b="1" i="0" cap="all" baseline="0">
                <a:solidFill>
                  <a:schemeClr val="bg1"/>
                </a:solidFill>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27" name="Text Placeholder 4">
            <a:extLst>
              <a:ext uri="{FF2B5EF4-FFF2-40B4-BE49-F238E27FC236}">
                <a16:creationId xmlns:a16="http://schemas.microsoft.com/office/drawing/2014/main" id="{52368A09-1C70-3F73-13F9-78AAC5154AF0}"/>
              </a:ext>
            </a:extLst>
          </p:cNvPr>
          <p:cNvSpPr>
            <a:spLocks noGrp="1"/>
          </p:cNvSpPr>
          <p:nvPr>
            <p:ph type="body" sz="quarter" idx="32" hasCustomPrompt="1"/>
          </p:nvPr>
        </p:nvSpPr>
        <p:spPr>
          <a:xfrm>
            <a:off x="7923644" y="3005558"/>
            <a:ext cx="2371828" cy="2929574"/>
          </a:xfrm>
        </p:spPr>
        <p:txBody>
          <a:bodyPr>
            <a:noAutofit/>
          </a:bodyPr>
          <a:lstStyle>
            <a:lvl1pPr marL="0" indent="0" algn="l">
              <a:lnSpc>
                <a:spcPct val="150000"/>
              </a:lnSpc>
              <a:spcBef>
                <a:spcPts val="0"/>
              </a:spcBef>
              <a:spcAft>
                <a:spcPts val="0"/>
              </a:spcAft>
              <a:buNone/>
              <a:defRPr sz="1100" baseline="0">
                <a:latin typeface="Segoe UI" panose="020B0502040204020203"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a:p>
            <a:pPr lvl="0"/>
            <a:endParaRPr lang="en-US" dirty="0"/>
          </a:p>
          <a:p>
            <a:pPr lvl="0"/>
            <a:r>
              <a:rPr lang="en-US" dirty="0"/>
              <a:t>To add icons: Go to Insert in menu. Select Icons. Use “Search” field to browse options. Select one that is outlined, not solid filled.</a:t>
            </a:r>
          </a:p>
        </p:txBody>
      </p:sp>
      <p:sp>
        <p:nvSpPr>
          <p:cNvPr id="28" name="Text Placeholder 4">
            <a:extLst>
              <a:ext uri="{FF2B5EF4-FFF2-40B4-BE49-F238E27FC236}">
                <a16:creationId xmlns:a16="http://schemas.microsoft.com/office/drawing/2014/main" id="{1FBA75AD-488B-8909-5ED7-822AF05F376A}"/>
              </a:ext>
            </a:extLst>
          </p:cNvPr>
          <p:cNvSpPr>
            <a:spLocks noGrp="1"/>
          </p:cNvSpPr>
          <p:nvPr>
            <p:ph type="body" sz="quarter" idx="33" hasCustomPrompt="1"/>
          </p:nvPr>
        </p:nvSpPr>
        <p:spPr>
          <a:xfrm>
            <a:off x="7923644" y="2484474"/>
            <a:ext cx="2371828" cy="279400"/>
          </a:xfrm>
        </p:spPr>
        <p:txBody>
          <a:bodyPr>
            <a:noAutofit/>
          </a:bodyPr>
          <a:lstStyle>
            <a:lvl1pPr marL="0" indent="0" algn="ctr">
              <a:spcBef>
                <a:spcPts val="0"/>
              </a:spcBef>
              <a:spcAft>
                <a:spcPts val="0"/>
              </a:spcAft>
              <a:buNone/>
              <a:defRPr sz="1500" b="1" i="0" cap="all" baseline="0">
                <a:solidFill>
                  <a:schemeClr val="accent5"/>
                </a:solidFill>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9" name="Picture Placeholder 4">
            <a:extLst>
              <a:ext uri="{FF2B5EF4-FFF2-40B4-BE49-F238E27FC236}">
                <a16:creationId xmlns:a16="http://schemas.microsoft.com/office/drawing/2014/main" id="{D7F500C0-C7C8-37A8-C8B7-D7B5B09B1498}"/>
              </a:ext>
            </a:extLst>
          </p:cNvPr>
          <p:cNvSpPr>
            <a:spLocks noGrp="1"/>
          </p:cNvSpPr>
          <p:nvPr>
            <p:ph type="pic" sz="quarter" idx="34" hasCustomPrompt="1"/>
          </p:nvPr>
        </p:nvSpPr>
        <p:spPr>
          <a:xfrm>
            <a:off x="5535669" y="1645731"/>
            <a:ext cx="825945" cy="694689"/>
          </a:xfrm>
          <a:no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
        <p:nvSpPr>
          <p:cNvPr id="11" name="Picture Placeholder 4">
            <a:extLst>
              <a:ext uri="{FF2B5EF4-FFF2-40B4-BE49-F238E27FC236}">
                <a16:creationId xmlns:a16="http://schemas.microsoft.com/office/drawing/2014/main" id="{4A9979F6-A7DC-3457-744C-DDD4D853B8A1}"/>
              </a:ext>
            </a:extLst>
          </p:cNvPr>
          <p:cNvSpPr>
            <a:spLocks noGrp="1"/>
          </p:cNvSpPr>
          <p:nvPr>
            <p:ph type="pic" sz="quarter" idx="35" hasCustomPrompt="1"/>
          </p:nvPr>
        </p:nvSpPr>
        <p:spPr>
          <a:xfrm>
            <a:off x="8604333" y="1645731"/>
            <a:ext cx="825945" cy="694689"/>
          </a:xfrm>
          <a:no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
        <p:nvSpPr>
          <p:cNvPr id="14" name="Picture Placeholder 4">
            <a:extLst>
              <a:ext uri="{FF2B5EF4-FFF2-40B4-BE49-F238E27FC236}">
                <a16:creationId xmlns:a16="http://schemas.microsoft.com/office/drawing/2014/main" id="{3B9E2486-7808-4E0D-A6C5-5129609FF3FB}"/>
              </a:ext>
            </a:extLst>
          </p:cNvPr>
          <p:cNvSpPr>
            <a:spLocks noGrp="1"/>
          </p:cNvSpPr>
          <p:nvPr>
            <p:ph type="pic" sz="quarter" idx="36" hasCustomPrompt="1"/>
          </p:nvPr>
        </p:nvSpPr>
        <p:spPr>
          <a:xfrm>
            <a:off x="2528997" y="1645731"/>
            <a:ext cx="825945" cy="694689"/>
          </a:xfrm>
          <a:no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Tree>
    <p:extLst>
      <p:ext uri="{BB962C8B-B14F-4D97-AF65-F5344CB8AC3E}">
        <p14:creationId xmlns:p14="http://schemas.microsoft.com/office/powerpoint/2010/main" val="191928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0_Divider">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524002" y="1828800"/>
            <a:ext cx="9143996" cy="1600200"/>
          </a:xfrm>
          <a:noFill/>
        </p:spPr>
        <p:txBody>
          <a:bodyP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2" name="Picture 1">
            <a:extLst>
              <a:ext uri="{FF2B5EF4-FFF2-40B4-BE49-F238E27FC236}">
                <a16:creationId xmlns:a16="http://schemas.microsoft.com/office/drawing/2014/main" id="{E41C9701-EA9A-0D68-3DCB-917AC12603E2}"/>
              </a:ext>
            </a:extLst>
          </p:cNvPr>
          <p:cNvPicPr>
            <a:picLocks noChangeAspect="1"/>
          </p:cNvPicPr>
          <p:nvPr userDrawn="1"/>
        </p:nvPicPr>
        <p:blipFill>
          <a:blip r:embed="rId2"/>
          <a:stretch>
            <a:fillRect/>
          </a:stretch>
        </p:blipFill>
        <p:spPr>
          <a:xfrm>
            <a:off x="-166911" y="6172200"/>
            <a:ext cx="3863840" cy="801040"/>
          </a:xfrm>
          <a:prstGeom prst="rect">
            <a:avLst/>
          </a:prstGeom>
        </p:spPr>
      </p:pic>
      <p:pic>
        <p:nvPicPr>
          <p:cNvPr id="3" name="Picture 2">
            <a:extLst>
              <a:ext uri="{FF2B5EF4-FFF2-40B4-BE49-F238E27FC236}">
                <a16:creationId xmlns:a16="http://schemas.microsoft.com/office/drawing/2014/main" id="{1BC0DF2D-DB5D-EF39-9C1C-FED41FCB98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3724362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1_Divider">
    <p:spTree>
      <p:nvGrpSpPr>
        <p:cNvPr id="1" name=""/>
        <p:cNvGrpSpPr/>
        <p:nvPr/>
      </p:nvGrpSpPr>
      <p:grpSpPr>
        <a:xfrm>
          <a:off x="0" y="0"/>
          <a:ext cx="0" cy="0"/>
          <a:chOff x="0" y="0"/>
          <a:chExt cx="0" cy="0"/>
        </a:xfrm>
      </p:grpSpPr>
      <p:sp>
        <p:nvSpPr>
          <p:cNvPr id="3" name="Rectangle 2"/>
          <p:cNvSpPr/>
          <p:nvPr/>
        </p:nvSpPr>
        <p:spPr>
          <a:xfrm>
            <a:off x="609600" y="0"/>
            <a:ext cx="4341779" cy="3344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82882" y="2048256"/>
            <a:ext cx="3780558" cy="942156"/>
          </a:xfrm>
        </p:spPr>
        <p:txBody>
          <a:bodyPr anchor="t" anchorCtr="0"/>
          <a:lstStyle>
            <a:lvl1pPr>
              <a:defRPr sz="3600">
                <a:solidFill>
                  <a:schemeClr val="bg1"/>
                </a:solidFill>
              </a:defRPr>
            </a:lvl1pPr>
          </a:lstStyle>
          <a:p>
            <a:r>
              <a:rPr lang="en-US" dirty="0"/>
              <a:t>Section</a:t>
            </a:r>
          </a:p>
        </p:txBody>
      </p:sp>
      <p:sp>
        <p:nvSpPr>
          <p:cNvPr id="9" name="Text Placeholder 4"/>
          <p:cNvSpPr>
            <a:spLocks noGrp="1"/>
          </p:cNvSpPr>
          <p:nvPr>
            <p:ph type="body" sz="quarter" idx="10" hasCustomPrompt="1"/>
          </p:nvPr>
        </p:nvSpPr>
        <p:spPr>
          <a:xfrm>
            <a:off x="5410738" y="3442003"/>
            <a:ext cx="6165566" cy="2191631"/>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1" hasCustomPrompt="1"/>
          </p:nvPr>
        </p:nvSpPr>
        <p:spPr>
          <a:xfrm>
            <a:off x="867156" y="598932"/>
            <a:ext cx="2819400" cy="1284732"/>
          </a:xfrm>
          <a:noFill/>
        </p:spPr>
        <p:txBody>
          <a:bodyPr>
            <a:noAutofit/>
          </a:bodyPr>
          <a:lstStyle>
            <a:lvl1pPr marL="0" indent="0">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2" name="Picture Placeholder 11"/>
          <p:cNvSpPr>
            <a:spLocks noGrp="1"/>
          </p:cNvSpPr>
          <p:nvPr>
            <p:ph type="pic" sz="quarter" idx="12" hasCustomPrompt="1"/>
          </p:nvPr>
        </p:nvSpPr>
        <p:spPr>
          <a:xfrm>
            <a:off x="609600" y="3419856"/>
            <a:ext cx="4343400" cy="3438144"/>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latin typeface="+mj-lt"/>
              </a:defRPr>
            </a:lvl1pPr>
          </a:lstStyle>
          <a:p>
            <a:r>
              <a:rPr lang="en-US" dirty="0"/>
              <a:t>Color block or insert picture</a:t>
            </a:r>
          </a:p>
        </p:txBody>
      </p:sp>
      <p:sp>
        <p:nvSpPr>
          <p:cNvPr id="7" name="Rectangle 6"/>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28E79D-3188-45B4-BE21-8AA116F7AB70}"/>
              </a:ext>
            </a:extLst>
          </p:cNvPr>
          <p:cNvSpPr/>
          <p:nvPr userDrawn="1"/>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39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marL="0" marR="0" indent="0" algn="ctr" defTabSz="914354" rtl="0" eaLnBrk="1" fontAlgn="auto" latinLnBrk="0" hangingPunct="1">
              <a:lnSpc>
                <a:spcPts val="4400"/>
              </a:lnSpc>
              <a:spcBef>
                <a:spcPct val="0"/>
              </a:spcBef>
              <a:spcAft>
                <a:spcPts val="0"/>
              </a:spcAft>
              <a:buClrTx/>
              <a:buSzTx/>
              <a:buFontTx/>
              <a:buNone/>
              <a:tabLst/>
              <a:defRPr sz="3600" baseline="0">
                <a:solidFill>
                  <a:schemeClr val="tx1"/>
                </a:solidFill>
              </a:defRPr>
            </a:lvl1pPr>
          </a:lstStyle>
          <a:p>
            <a:pPr marL="0" marR="0" lvl="0" indent="0" algn="ctr" defTabSz="914354" rtl="0" eaLnBrk="1" fontAlgn="auto" latinLnBrk="0" hangingPunct="1">
              <a:lnSpc>
                <a:spcPts val="4400"/>
              </a:lnSpc>
              <a:spcBef>
                <a:spcPct val="0"/>
              </a:spcBef>
              <a:spcAft>
                <a:spcPts val="0"/>
              </a:spcAft>
              <a:buClrTx/>
              <a:buSzTx/>
              <a:buFontTx/>
              <a:buNone/>
              <a:tabLst/>
              <a:defRPr/>
            </a:pPr>
            <a:r>
              <a:rPr lang="en-US" dirty="0"/>
              <a:t>“Tap to add quote text”</a:t>
            </a:r>
          </a:p>
        </p:txBody>
      </p:sp>
      <p:sp>
        <p:nvSpPr>
          <p:cNvPr id="3" name="Picture Placeholder 4"/>
          <p:cNvSpPr>
            <a:spLocks noGrp="1"/>
          </p:cNvSpPr>
          <p:nvPr>
            <p:ph type="pic" sz="quarter" idx="12" hasCustomPrompt="1"/>
          </p:nvPr>
        </p:nvSpPr>
        <p:spPr>
          <a:xfrm>
            <a:off x="609599" y="1520190"/>
            <a:ext cx="3693459" cy="3817620"/>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pic>
        <p:nvPicPr>
          <p:cNvPr id="5" name="Picture 4">
            <a:extLst>
              <a:ext uri="{FF2B5EF4-FFF2-40B4-BE49-F238E27FC236}">
                <a16:creationId xmlns:a16="http://schemas.microsoft.com/office/drawing/2014/main" id="{4DE22579-335E-44C1-0C6D-DCAA706E1D50}"/>
              </a:ext>
            </a:extLst>
          </p:cNvPr>
          <p:cNvPicPr>
            <a:picLocks noChangeAspect="1"/>
          </p:cNvPicPr>
          <p:nvPr userDrawn="1"/>
        </p:nvPicPr>
        <p:blipFill>
          <a:blip r:embed="rId2"/>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2118423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algn="ctr">
              <a:lnSpc>
                <a:spcPts val="4400"/>
              </a:lnSpc>
              <a:defRPr sz="3600" baseline="0">
                <a:solidFill>
                  <a:schemeClr val="bg1"/>
                </a:solidFill>
              </a:defRPr>
            </a:lvl1pPr>
          </a:lstStyle>
          <a:p>
            <a:r>
              <a:rPr lang="en-US" dirty="0"/>
              <a:t>“Tap to add quote text”</a:t>
            </a:r>
          </a:p>
        </p:txBody>
      </p:sp>
      <p:sp>
        <p:nvSpPr>
          <p:cNvPr id="3" name="Picture Placeholder 4"/>
          <p:cNvSpPr>
            <a:spLocks noGrp="1"/>
          </p:cNvSpPr>
          <p:nvPr>
            <p:ph type="pic" sz="quarter" idx="12" hasCustomPrompt="1"/>
          </p:nvPr>
        </p:nvSpPr>
        <p:spPr>
          <a:xfrm>
            <a:off x="609599" y="1520190"/>
            <a:ext cx="3693459" cy="3817620"/>
          </a:xfrm>
          <a:gradFill>
            <a:gsLst>
              <a:gs pos="0">
                <a:srgbClr val="0054A4"/>
              </a:gs>
              <a:gs pos="100000">
                <a:srgbClr val="009999"/>
              </a:gs>
            </a:gsLst>
            <a:lin ang="4620000" scaled="0"/>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p:txBody>
      </p:sp>
      <p:pic>
        <p:nvPicPr>
          <p:cNvPr id="5" name="Picture 4">
            <a:extLst>
              <a:ext uri="{FF2B5EF4-FFF2-40B4-BE49-F238E27FC236}">
                <a16:creationId xmlns:a16="http://schemas.microsoft.com/office/drawing/2014/main" id="{B8555625-0DA8-2827-5F47-156FF49B2A54}"/>
              </a:ext>
            </a:extLst>
          </p:cNvPr>
          <p:cNvPicPr>
            <a:picLocks noChangeAspect="1"/>
          </p:cNvPicPr>
          <p:nvPr userDrawn="1"/>
        </p:nvPicPr>
        <p:blipFill>
          <a:blip r:embed="rId2"/>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1636998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3_Quote">
    <p:bg>
      <p:bgPr>
        <a:gradFill>
          <a:gsLst>
            <a:gs pos="0">
              <a:srgbClr val="0054A4"/>
            </a:gs>
            <a:gs pos="100000">
              <a:srgbClr val="009999"/>
            </a:gs>
          </a:gsLst>
          <a:lin ang="46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bg1"/>
                </a:solidFill>
              </a:defRPr>
            </a:lvl1pPr>
          </a:lstStyle>
          <a:p>
            <a:r>
              <a:rPr lang="en-US" dirty="0"/>
              <a:t>“Tap to add quote text”</a:t>
            </a:r>
          </a:p>
        </p:txBody>
      </p:sp>
      <p:pic>
        <p:nvPicPr>
          <p:cNvPr id="5" name="Picture 4">
            <a:extLst>
              <a:ext uri="{FF2B5EF4-FFF2-40B4-BE49-F238E27FC236}">
                <a16:creationId xmlns:a16="http://schemas.microsoft.com/office/drawing/2014/main" id="{2D9282E8-2CE7-D701-665D-124463929DD3}"/>
              </a:ext>
            </a:extLst>
          </p:cNvPr>
          <p:cNvPicPr>
            <a:picLocks noChangeAspect="1"/>
          </p:cNvPicPr>
          <p:nvPr userDrawn="1"/>
        </p:nvPicPr>
        <p:blipFill>
          <a:blip r:embed="rId2"/>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364880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4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bg1"/>
                </a:solidFill>
              </a:defRPr>
            </a:lvl1pPr>
          </a:lstStyle>
          <a:p>
            <a:r>
              <a:rPr lang="en-US" dirty="0"/>
              <a:t>“Tap to add quote text”</a:t>
            </a:r>
          </a:p>
        </p:txBody>
      </p:sp>
      <p:pic>
        <p:nvPicPr>
          <p:cNvPr id="5" name="Picture 4">
            <a:extLst>
              <a:ext uri="{FF2B5EF4-FFF2-40B4-BE49-F238E27FC236}">
                <a16:creationId xmlns:a16="http://schemas.microsoft.com/office/drawing/2014/main" id="{7C52FE7E-7B6F-2642-912C-E00CA40A651B}"/>
              </a:ext>
            </a:extLst>
          </p:cNvPr>
          <p:cNvPicPr>
            <a:picLocks noChangeAspect="1"/>
          </p:cNvPicPr>
          <p:nvPr userDrawn="1"/>
        </p:nvPicPr>
        <p:blipFill>
          <a:blip r:embed="rId2"/>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3517851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54A4"/>
                </a:solidFill>
              </a:defRPr>
            </a:lvl1pPr>
          </a:lstStyle>
          <a:p>
            <a:r>
              <a:rPr lang="en-US" dirty="0"/>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3267FA74-8E81-4283-AC23-57A04FA8FE52}"/>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B6BDD91E-7AE7-1009-E37B-681EE747BF89}"/>
              </a:ext>
            </a:extLst>
          </p:cNvPr>
          <p:cNvPicPr>
            <a:picLocks noChangeAspect="1"/>
          </p:cNvPicPr>
          <p:nvPr userDrawn="1"/>
        </p:nvPicPr>
        <p:blipFill>
          <a:blip r:embed="rId2"/>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2033320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
        <p:nvSpPr>
          <p:cNvPr id="4" name="Text Placeholder 5"/>
          <p:cNvSpPr>
            <a:spLocks noGrp="1"/>
          </p:cNvSpPr>
          <p:nvPr>
            <p:ph type="body" sz="quarter" idx="10" hasCustomPrompt="1"/>
          </p:nvPr>
        </p:nvSpPr>
        <p:spPr>
          <a:xfrm>
            <a:off x="609600" y="1917470"/>
            <a:ext cx="10972165"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609600" y="1364484"/>
            <a:ext cx="109728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cxnSp>
        <p:nvCxnSpPr>
          <p:cNvPr id="6" name="Straight Connector 5">
            <a:extLst>
              <a:ext uri="{FF2B5EF4-FFF2-40B4-BE49-F238E27FC236}">
                <a16:creationId xmlns:a16="http://schemas.microsoft.com/office/drawing/2014/main" id="{8D649520-A5D6-41F1-A158-DADD35D8E999}"/>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1673A0E3-545D-D6C0-8528-EE6B06CB2C19}"/>
              </a:ext>
            </a:extLst>
          </p:cNvPr>
          <p:cNvPicPr>
            <a:picLocks noChangeAspect="1"/>
          </p:cNvPicPr>
          <p:nvPr userDrawn="1"/>
        </p:nvPicPr>
        <p:blipFill>
          <a:blip r:embed="rId2"/>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2377358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9"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311E0EA5-AA70-4DED-946B-9FE0FD83678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33662E09-30F6-E12C-2B84-DCFC22B119F8}"/>
              </a:ext>
            </a:extLst>
          </p:cNvPr>
          <p:cNvPicPr>
            <a:picLocks noChangeAspect="1"/>
          </p:cNvPicPr>
          <p:nvPr userDrawn="1"/>
        </p:nvPicPr>
        <p:blipFill>
          <a:blip r:embed="rId2"/>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2300552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6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381000"/>
            <a:ext cx="5257800" cy="838200"/>
          </a:xfrm>
        </p:spPr>
        <p:txBody>
          <a:bodyPr anchor="t">
            <a:noAutofit/>
          </a:bodyPr>
          <a:lstStyle>
            <a:lvl1pPr marL="0" indent="0">
              <a:spcBef>
                <a:spcPts val="0"/>
              </a:spcBef>
              <a:spcAft>
                <a:spcPts val="0"/>
              </a:spcAft>
              <a:buFont typeface="Arial" panose="020B0604020202020204" pitchFamily="34" charset="0"/>
              <a:buNone/>
              <a:defRPr sz="3200" baseline="0"/>
            </a:lvl1pPr>
          </a:lstStyle>
          <a:p>
            <a:pPr lvl="0"/>
            <a:r>
              <a:rPr lang="en-US" dirty="0"/>
              <a:t>Tap to add title 1</a:t>
            </a:r>
          </a:p>
        </p:txBody>
      </p:sp>
      <p:sp>
        <p:nvSpPr>
          <p:cNvPr id="13" name="Text Placeholder 12"/>
          <p:cNvSpPr>
            <a:spLocks noGrp="1"/>
          </p:cNvSpPr>
          <p:nvPr>
            <p:ph type="body" sz="quarter" idx="14" hasCustomPrompt="1"/>
          </p:nvPr>
        </p:nvSpPr>
        <p:spPr>
          <a:xfrm>
            <a:off x="6323433" y="381000"/>
            <a:ext cx="5257800" cy="841248"/>
          </a:xfrm>
        </p:spPr>
        <p:txBody>
          <a:bodyPr tIns="0" anchor="t" anchorCtr="0">
            <a:noAutofit/>
          </a:bodyPr>
          <a:lstStyle>
            <a:lvl1pPr marL="0" indent="0">
              <a:spcBef>
                <a:spcPts val="0"/>
              </a:spcBef>
              <a:spcAft>
                <a:spcPts val="0"/>
              </a:spcAft>
              <a:buNone/>
              <a:defRPr sz="3200" b="1" baseline="0">
                <a:solidFill>
                  <a:srgbClr val="0054A4"/>
                </a:solidFill>
              </a:defRPr>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dirty="0"/>
              <a:t>Tap to add title 2</a:t>
            </a:r>
          </a:p>
        </p:txBody>
      </p:sp>
      <p:sp>
        <p:nvSpPr>
          <p:cNvPr id="8"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45A0B668-4357-219F-E7AF-8B3E690B0442}"/>
              </a:ext>
            </a:extLst>
          </p:cNvPr>
          <p:cNvPicPr>
            <a:picLocks noChangeAspect="1"/>
          </p:cNvPicPr>
          <p:nvPr userDrawn="1"/>
        </p:nvPicPr>
        <p:blipFill>
          <a:blip r:embed="rId2"/>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30360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Icon / Blue Background Colo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F984D5-22EB-9F8A-B841-4D7B71B4D32D}"/>
              </a:ext>
            </a:extLst>
          </p:cNvPr>
          <p:cNvSpPr/>
          <p:nvPr userDrawn="1"/>
        </p:nvSpPr>
        <p:spPr>
          <a:xfrm>
            <a:off x="4556508" y="1011810"/>
            <a:ext cx="2959301" cy="5173613"/>
          </a:xfrm>
          <a:prstGeom prst="rect">
            <a:avLst/>
          </a:prstGeom>
          <a:gradFill>
            <a:gsLst>
              <a:gs pos="0">
                <a:schemeClr val="accent1">
                  <a:lumMod val="5000"/>
                  <a:lumOff val="95000"/>
                </a:schemeClr>
              </a:gs>
              <a:gs pos="0">
                <a:srgbClr val="0054A4"/>
              </a:gs>
              <a:gs pos="100000">
                <a:srgbClr val="009999"/>
              </a:gs>
            </a:gsLst>
            <a:lin ang="5400000" scaled="1"/>
          </a:gradFill>
          <a:ln w="47625">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D78CD0B-381F-9976-EC48-FC9E501B64C3}"/>
              </a:ext>
            </a:extLst>
          </p:cNvPr>
          <p:cNvSpPr/>
          <p:nvPr userDrawn="1"/>
        </p:nvSpPr>
        <p:spPr>
          <a:xfrm>
            <a:off x="1293696" y="1011810"/>
            <a:ext cx="2880260" cy="5173613"/>
          </a:xfrm>
          <a:prstGeom prst="rect">
            <a:avLst/>
          </a:prstGeom>
          <a:gradFill>
            <a:gsLst>
              <a:gs pos="0">
                <a:schemeClr val="accent1">
                  <a:lumMod val="5000"/>
                  <a:lumOff val="95000"/>
                </a:schemeClr>
              </a:gs>
              <a:gs pos="0">
                <a:srgbClr val="0054A4"/>
              </a:gs>
              <a:gs pos="100000">
                <a:srgbClr val="009999"/>
              </a:gs>
            </a:gsLst>
            <a:lin ang="5400000" scaled="1"/>
          </a:gradFill>
          <a:ln w="47625">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FA5910A-EF38-1D9A-DEFD-6075E63B902E}"/>
              </a:ext>
            </a:extLst>
          </p:cNvPr>
          <p:cNvSpPr/>
          <p:nvPr userDrawn="1"/>
        </p:nvSpPr>
        <p:spPr>
          <a:xfrm>
            <a:off x="7898361" y="1011810"/>
            <a:ext cx="2959301" cy="5173612"/>
          </a:xfrm>
          <a:prstGeom prst="rect">
            <a:avLst/>
          </a:prstGeom>
          <a:gradFill>
            <a:gsLst>
              <a:gs pos="0">
                <a:schemeClr val="accent1">
                  <a:lumMod val="5000"/>
                  <a:lumOff val="95000"/>
                </a:schemeClr>
              </a:gs>
              <a:gs pos="0">
                <a:srgbClr val="0054A4"/>
              </a:gs>
              <a:gs pos="100000">
                <a:srgbClr val="009999"/>
              </a:gs>
            </a:gsLst>
            <a:lin ang="5400000" scaled="1"/>
          </a:gradFill>
          <a:ln w="47625">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8" name="Title 1"/>
          <p:cNvSpPr>
            <a:spLocks noGrp="1"/>
          </p:cNvSpPr>
          <p:nvPr>
            <p:ph type="title" hasCustomPrompt="1"/>
          </p:nvPr>
        </p:nvSpPr>
        <p:spPr>
          <a:xfrm>
            <a:off x="609599" y="380999"/>
            <a:ext cx="10815688" cy="630809"/>
          </a:xfrm>
        </p:spPr>
        <p:txBody>
          <a:bodyPr>
            <a:noAutofit/>
          </a:bodyPr>
          <a:lstStyle/>
          <a:p>
            <a:r>
              <a:rPr lang="en-US" dirty="0"/>
              <a:t>Tap to add title</a:t>
            </a:r>
          </a:p>
        </p:txBody>
      </p:sp>
      <p:cxnSp>
        <p:nvCxnSpPr>
          <p:cNvPr id="13" name="Straight Connector 12">
            <a:extLst>
              <a:ext uri="{FF2B5EF4-FFF2-40B4-BE49-F238E27FC236}">
                <a16:creationId xmlns:a16="http://schemas.microsoft.com/office/drawing/2014/main" id="{E45C3942-DFEA-461D-942E-272B76F5C8D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2" name="Text Placeholder 4">
            <a:extLst>
              <a:ext uri="{FF2B5EF4-FFF2-40B4-BE49-F238E27FC236}">
                <a16:creationId xmlns:a16="http://schemas.microsoft.com/office/drawing/2014/main" id="{C6B4303B-C9F4-B0C5-BDC5-7BAF413FDD8F}"/>
              </a:ext>
            </a:extLst>
          </p:cNvPr>
          <p:cNvSpPr>
            <a:spLocks noGrp="1"/>
          </p:cNvSpPr>
          <p:nvPr>
            <p:ph type="body" sz="quarter" idx="34" hasCustomPrompt="1"/>
          </p:nvPr>
        </p:nvSpPr>
        <p:spPr>
          <a:xfrm>
            <a:off x="1547064" y="3013304"/>
            <a:ext cx="2371828" cy="2929575"/>
          </a:xfrm>
        </p:spPr>
        <p:txBody>
          <a:bodyPr>
            <a:noAutofit/>
          </a:bodyPr>
          <a:lstStyle>
            <a:lvl1pPr marL="0" indent="0" algn="l">
              <a:lnSpc>
                <a:spcPct val="150000"/>
              </a:lnSpc>
              <a:spcBef>
                <a:spcPts val="0"/>
              </a:spcBef>
              <a:spcAft>
                <a:spcPts val="0"/>
              </a:spcAft>
              <a:buNone/>
              <a:defRPr sz="1100" baseline="0">
                <a:solidFill>
                  <a:schemeClr val="bg1"/>
                </a:solidFill>
                <a:latin typeface="Segoe UI" panose="020B0502040204020203"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a:p>
            <a:pPr lvl="0"/>
            <a:endParaRPr lang="en-US" dirty="0"/>
          </a:p>
          <a:p>
            <a:pPr lvl="0"/>
            <a:r>
              <a:rPr lang="en-US" dirty="0"/>
              <a:t>To add icons: Go to Insert in menu. Select Icons. Use “Search” field to browse options. Select one that is outlined, not solid filled.</a:t>
            </a:r>
          </a:p>
        </p:txBody>
      </p:sp>
      <p:sp>
        <p:nvSpPr>
          <p:cNvPr id="3" name="Text Placeholder 4">
            <a:extLst>
              <a:ext uri="{FF2B5EF4-FFF2-40B4-BE49-F238E27FC236}">
                <a16:creationId xmlns:a16="http://schemas.microsoft.com/office/drawing/2014/main" id="{CE2F1BBA-3103-1C63-DF11-E266581BE1BA}"/>
              </a:ext>
            </a:extLst>
          </p:cNvPr>
          <p:cNvSpPr>
            <a:spLocks noGrp="1"/>
          </p:cNvSpPr>
          <p:nvPr>
            <p:ph type="body" sz="quarter" idx="35" hasCustomPrompt="1"/>
          </p:nvPr>
        </p:nvSpPr>
        <p:spPr>
          <a:xfrm>
            <a:off x="1547064" y="2492221"/>
            <a:ext cx="2371828" cy="279400"/>
          </a:xfrm>
        </p:spPr>
        <p:txBody>
          <a:bodyPr>
            <a:noAutofit/>
          </a:bodyPr>
          <a:lstStyle>
            <a:lvl1pPr marL="0" indent="0" algn="ctr">
              <a:spcBef>
                <a:spcPts val="0"/>
              </a:spcBef>
              <a:spcAft>
                <a:spcPts val="0"/>
              </a:spcAft>
              <a:buNone/>
              <a:defRPr sz="1500" b="1" i="0" cap="all" baseline="0">
                <a:solidFill>
                  <a:schemeClr val="bg1"/>
                </a:solidFill>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4" name="Picture Placeholder 4">
            <a:extLst>
              <a:ext uri="{FF2B5EF4-FFF2-40B4-BE49-F238E27FC236}">
                <a16:creationId xmlns:a16="http://schemas.microsoft.com/office/drawing/2014/main" id="{4348FD6F-C7B3-93CA-DC31-BBFA008BA80F}"/>
              </a:ext>
            </a:extLst>
          </p:cNvPr>
          <p:cNvSpPr>
            <a:spLocks noGrp="1"/>
          </p:cNvSpPr>
          <p:nvPr>
            <p:ph type="pic" sz="quarter" idx="36" hasCustomPrompt="1"/>
          </p:nvPr>
        </p:nvSpPr>
        <p:spPr>
          <a:xfrm>
            <a:off x="2193009" y="1335768"/>
            <a:ext cx="1094420" cy="920499"/>
          </a:xfrm>
          <a:no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
        <p:nvSpPr>
          <p:cNvPr id="5" name="Text Placeholder 4">
            <a:extLst>
              <a:ext uri="{FF2B5EF4-FFF2-40B4-BE49-F238E27FC236}">
                <a16:creationId xmlns:a16="http://schemas.microsoft.com/office/drawing/2014/main" id="{35208E9E-C777-F3CA-4FBC-0B3D228C948B}"/>
              </a:ext>
            </a:extLst>
          </p:cNvPr>
          <p:cNvSpPr>
            <a:spLocks noGrp="1"/>
          </p:cNvSpPr>
          <p:nvPr>
            <p:ph type="body" sz="quarter" idx="37" hasCustomPrompt="1"/>
          </p:nvPr>
        </p:nvSpPr>
        <p:spPr>
          <a:xfrm>
            <a:off x="4848202" y="3013304"/>
            <a:ext cx="2371828" cy="2929575"/>
          </a:xfrm>
        </p:spPr>
        <p:txBody>
          <a:bodyPr>
            <a:noAutofit/>
          </a:bodyPr>
          <a:lstStyle>
            <a:lvl1pPr marL="0" indent="0" algn="l">
              <a:lnSpc>
                <a:spcPct val="150000"/>
              </a:lnSpc>
              <a:spcBef>
                <a:spcPts val="0"/>
              </a:spcBef>
              <a:spcAft>
                <a:spcPts val="0"/>
              </a:spcAft>
              <a:buNone/>
              <a:defRPr sz="1100" baseline="0">
                <a:solidFill>
                  <a:schemeClr val="bg1"/>
                </a:solidFill>
                <a:latin typeface="Segoe UI" panose="020B0502040204020203"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a:p>
            <a:pPr lvl="0"/>
            <a:endParaRPr lang="en-US" dirty="0"/>
          </a:p>
          <a:p>
            <a:pPr lvl="0"/>
            <a:r>
              <a:rPr lang="en-US" dirty="0"/>
              <a:t>To Change Icon Color: After you place icon, select “Format Shape”» “Shape Options” from the sidebar that appears on right after you place icon. Select “Solid Fill” Then select color by clicking paint bucket icon. </a:t>
            </a:r>
          </a:p>
        </p:txBody>
      </p:sp>
      <p:sp>
        <p:nvSpPr>
          <p:cNvPr id="6" name="Text Placeholder 4">
            <a:extLst>
              <a:ext uri="{FF2B5EF4-FFF2-40B4-BE49-F238E27FC236}">
                <a16:creationId xmlns:a16="http://schemas.microsoft.com/office/drawing/2014/main" id="{858033A9-9F83-FED9-C31C-D8F287FBCBD7}"/>
              </a:ext>
            </a:extLst>
          </p:cNvPr>
          <p:cNvSpPr>
            <a:spLocks noGrp="1"/>
          </p:cNvSpPr>
          <p:nvPr>
            <p:ph type="body" sz="quarter" idx="38" hasCustomPrompt="1"/>
          </p:nvPr>
        </p:nvSpPr>
        <p:spPr>
          <a:xfrm>
            <a:off x="4848202" y="2492221"/>
            <a:ext cx="2371828" cy="279400"/>
          </a:xfrm>
        </p:spPr>
        <p:txBody>
          <a:bodyPr>
            <a:noAutofit/>
          </a:bodyPr>
          <a:lstStyle>
            <a:lvl1pPr marL="0" indent="0" algn="ctr">
              <a:spcBef>
                <a:spcPts val="0"/>
              </a:spcBef>
              <a:spcAft>
                <a:spcPts val="0"/>
              </a:spcAft>
              <a:buNone/>
              <a:defRPr sz="1500" b="1" i="0" cap="all" baseline="0">
                <a:solidFill>
                  <a:schemeClr val="bg1"/>
                </a:solidFill>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10" name="Picture Placeholder 4">
            <a:extLst>
              <a:ext uri="{FF2B5EF4-FFF2-40B4-BE49-F238E27FC236}">
                <a16:creationId xmlns:a16="http://schemas.microsoft.com/office/drawing/2014/main" id="{078D379B-4BBD-5D9C-4683-B561299C1179}"/>
              </a:ext>
            </a:extLst>
          </p:cNvPr>
          <p:cNvSpPr>
            <a:spLocks noGrp="1"/>
          </p:cNvSpPr>
          <p:nvPr>
            <p:ph type="pic" sz="quarter" idx="39" hasCustomPrompt="1"/>
          </p:nvPr>
        </p:nvSpPr>
        <p:spPr>
          <a:xfrm>
            <a:off x="5494147" y="1335768"/>
            <a:ext cx="1094420" cy="920499"/>
          </a:xfrm>
          <a:noFill/>
        </p:spPr>
        <p:txBody>
          <a:bodyPr lIns="91440" tIns="91440" rIns="91440" bIns="91440"/>
          <a:lstStyle>
            <a:lvl1pPr marL="0" marR="0" indent="0" algn="ctr"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
        <p:nvSpPr>
          <p:cNvPr id="15" name="Text Placeholder 4">
            <a:extLst>
              <a:ext uri="{FF2B5EF4-FFF2-40B4-BE49-F238E27FC236}">
                <a16:creationId xmlns:a16="http://schemas.microsoft.com/office/drawing/2014/main" id="{5575C59D-6F7A-CA75-04AB-2D22397E2363}"/>
              </a:ext>
            </a:extLst>
          </p:cNvPr>
          <p:cNvSpPr>
            <a:spLocks noGrp="1"/>
          </p:cNvSpPr>
          <p:nvPr>
            <p:ph type="body" sz="quarter" idx="40" hasCustomPrompt="1"/>
          </p:nvPr>
        </p:nvSpPr>
        <p:spPr>
          <a:xfrm>
            <a:off x="8195836" y="3013304"/>
            <a:ext cx="2371828" cy="2929575"/>
          </a:xfrm>
        </p:spPr>
        <p:txBody>
          <a:bodyPr>
            <a:noAutofit/>
          </a:bodyPr>
          <a:lstStyle>
            <a:lvl1pPr marL="0" indent="0" algn="l">
              <a:lnSpc>
                <a:spcPct val="150000"/>
              </a:lnSpc>
              <a:spcBef>
                <a:spcPts val="0"/>
              </a:spcBef>
              <a:spcAft>
                <a:spcPts val="0"/>
              </a:spcAft>
              <a:buNone/>
              <a:defRPr sz="1100" baseline="0">
                <a:solidFill>
                  <a:schemeClr val="bg1"/>
                </a:solidFill>
                <a:latin typeface="Segoe UI" panose="020B0502040204020203"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a:p>
            <a:pPr lvl="0"/>
            <a:endParaRPr lang="en-US" dirty="0"/>
          </a:p>
          <a:p>
            <a:pPr lvl="0"/>
            <a:r>
              <a:rPr lang="en-US" dirty="0"/>
              <a:t>To add icons: Go to Insert in menu. Select Icons. Use “Search” field to browse options. Select one that is outlined, not solid filled.</a:t>
            </a:r>
          </a:p>
        </p:txBody>
      </p:sp>
      <p:sp>
        <p:nvSpPr>
          <p:cNvPr id="17" name="Text Placeholder 4">
            <a:extLst>
              <a:ext uri="{FF2B5EF4-FFF2-40B4-BE49-F238E27FC236}">
                <a16:creationId xmlns:a16="http://schemas.microsoft.com/office/drawing/2014/main" id="{BE388C16-7EE7-A499-5CBA-4885EBA6DC95}"/>
              </a:ext>
            </a:extLst>
          </p:cNvPr>
          <p:cNvSpPr>
            <a:spLocks noGrp="1"/>
          </p:cNvSpPr>
          <p:nvPr>
            <p:ph type="body" sz="quarter" idx="41" hasCustomPrompt="1"/>
          </p:nvPr>
        </p:nvSpPr>
        <p:spPr>
          <a:xfrm>
            <a:off x="8195836" y="2492221"/>
            <a:ext cx="2371828" cy="279400"/>
          </a:xfrm>
        </p:spPr>
        <p:txBody>
          <a:bodyPr>
            <a:noAutofit/>
          </a:bodyPr>
          <a:lstStyle>
            <a:lvl1pPr marL="0" indent="0" algn="ctr">
              <a:spcBef>
                <a:spcPts val="0"/>
              </a:spcBef>
              <a:spcAft>
                <a:spcPts val="0"/>
              </a:spcAft>
              <a:buNone/>
              <a:defRPr sz="1500" b="1" i="0" cap="all" baseline="0">
                <a:solidFill>
                  <a:schemeClr val="bg1"/>
                </a:solidFill>
                <a:latin typeface="Roboto" panose="02000000000000000000"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19" name="Picture Placeholder 4">
            <a:extLst>
              <a:ext uri="{FF2B5EF4-FFF2-40B4-BE49-F238E27FC236}">
                <a16:creationId xmlns:a16="http://schemas.microsoft.com/office/drawing/2014/main" id="{748C0485-9812-CB1E-773E-FAA25DB24056}"/>
              </a:ext>
            </a:extLst>
          </p:cNvPr>
          <p:cNvSpPr>
            <a:spLocks noGrp="1"/>
          </p:cNvSpPr>
          <p:nvPr>
            <p:ph type="pic" sz="quarter" idx="42" hasCustomPrompt="1"/>
          </p:nvPr>
        </p:nvSpPr>
        <p:spPr>
          <a:xfrm>
            <a:off x="8841781" y="1335768"/>
            <a:ext cx="1094420" cy="920499"/>
          </a:xfrm>
          <a:noFill/>
        </p:spPr>
        <p:txBody>
          <a:bodyPr lIns="91440" tIns="91440" rIns="91440" bIns="91440"/>
          <a:lstStyle>
            <a:lvl1pPr marL="0" marR="0" indent="0" algn="ctr"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Tree>
    <p:extLst>
      <p:ext uri="{BB962C8B-B14F-4D97-AF65-F5344CB8AC3E}">
        <p14:creationId xmlns:p14="http://schemas.microsoft.com/office/powerpoint/2010/main" val="3027762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7_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705600" y="1450848"/>
            <a:ext cx="4876800" cy="4873752"/>
          </a:xfrm>
        </p:spPr>
        <p:txBody>
          <a:bodyPr>
            <a:noAutofit/>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705600" y="381000"/>
            <a:ext cx="4876800" cy="838200"/>
          </a:xfrm>
        </p:spPr>
        <p:txBody>
          <a:bodyPr anchor="t">
            <a:noAutofit/>
          </a:bodyPr>
          <a:lstStyle>
            <a:lvl1pPr marL="0" indent="0">
              <a:buFont typeface="Arial" panose="020B0604020202020204" pitchFamily="34" charset="0"/>
              <a:buNone/>
              <a:defRPr baseline="0"/>
            </a:lvl1pPr>
          </a:lstStyle>
          <a:p>
            <a:r>
              <a:rPr lang="en-US" dirty="0"/>
              <a:t>Tap to add title 2</a:t>
            </a:r>
          </a:p>
        </p:txBody>
      </p:sp>
      <p:sp>
        <p:nvSpPr>
          <p:cNvPr id="7" name="Picture Placeholder 6"/>
          <p:cNvSpPr>
            <a:spLocks noGrp="1"/>
          </p:cNvSpPr>
          <p:nvPr>
            <p:ph type="pic" sz="quarter" idx="11" hasCustomPrompt="1"/>
          </p:nvPr>
        </p:nvSpPr>
        <p:spPr>
          <a:xfrm>
            <a:off x="0" y="0"/>
            <a:ext cx="6089904"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a:t>
            </a:r>
          </a:p>
        </p:txBody>
      </p:sp>
      <p:sp>
        <p:nvSpPr>
          <p:cNvPr id="11" name="Text Placeholder 8"/>
          <p:cNvSpPr>
            <a:spLocks noGrp="1"/>
          </p:cNvSpPr>
          <p:nvPr>
            <p:ph type="body" sz="quarter" idx="12" hasCustomPrompt="1"/>
          </p:nvPr>
        </p:nvSpPr>
        <p:spPr>
          <a:xfrm>
            <a:off x="609600" y="1450848"/>
            <a:ext cx="4873752" cy="4873752"/>
          </a:xfrm>
        </p:spPr>
        <p:txBody>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hasCustomPrompt="1"/>
          </p:nvPr>
        </p:nvSpPr>
        <p:spPr>
          <a:xfrm>
            <a:off x="619432" y="381000"/>
            <a:ext cx="4873752" cy="841248"/>
          </a:xfrm>
        </p:spPr>
        <p:txBody>
          <a:bodyPr anchor="t" anchorCtr="0"/>
          <a:lstStyle>
            <a:lvl1pPr marL="0" indent="0">
              <a:spcBef>
                <a:spcPts val="0"/>
              </a:spcBef>
              <a:spcAft>
                <a:spcPts val="0"/>
              </a:spcAft>
              <a:buNone/>
              <a:defRPr sz="3200" b="1">
                <a:solidFill>
                  <a:schemeClr val="bg1"/>
                </a:solidFill>
              </a:defRPr>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dirty="0"/>
              <a:t>Tap to add title 1</a:t>
            </a:r>
          </a:p>
        </p:txBody>
      </p:sp>
    </p:spTree>
    <p:extLst>
      <p:ext uri="{BB962C8B-B14F-4D97-AF65-F5344CB8AC3E}">
        <p14:creationId xmlns:p14="http://schemas.microsoft.com/office/powerpoint/2010/main" val="1181876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cxnSp>
        <p:nvCxnSpPr>
          <p:cNvPr id="6" name="Straight Connector 5">
            <a:extLst>
              <a:ext uri="{FF2B5EF4-FFF2-40B4-BE49-F238E27FC236}">
                <a16:creationId xmlns:a16="http://schemas.microsoft.com/office/drawing/2014/main" id="{7096D59F-69E8-4897-9160-6D05115A967C}"/>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DCE02986-1813-3065-3ABF-EB5A26A55A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3081986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599" y="1447800"/>
            <a:ext cx="3291841"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599" y="381000"/>
            <a:ext cx="3291841" cy="83820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4282440" y="0"/>
            <a:ext cx="790956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cxnSp>
        <p:nvCxnSpPr>
          <p:cNvPr id="6" name="Straight Connector 5">
            <a:extLst>
              <a:ext uri="{FF2B5EF4-FFF2-40B4-BE49-F238E27FC236}">
                <a16:creationId xmlns:a16="http://schemas.microsoft.com/office/drawing/2014/main" id="{16360DB6-4745-491C-ACAE-38C6A551C759}"/>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0B7EB6E7-043F-46C5-4E36-DE65347756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2766709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6477000" y="3471673"/>
            <a:ext cx="57150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1"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2"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cxnSp>
        <p:nvCxnSpPr>
          <p:cNvPr id="8" name="Straight Connector 7">
            <a:extLst>
              <a:ext uri="{FF2B5EF4-FFF2-40B4-BE49-F238E27FC236}">
                <a16:creationId xmlns:a16="http://schemas.microsoft.com/office/drawing/2014/main" id="{2C90A341-3788-49F3-8FF7-3CF98042CBD0}"/>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CF7E28B7-633A-093A-C06E-25A7DE8E0F8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175803974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647700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Picture Placeholder 6"/>
          <p:cNvSpPr>
            <a:spLocks noGrp="1"/>
          </p:cNvSpPr>
          <p:nvPr>
            <p:ph type="pic" sz="quarter" idx="13" hasCustomPrompt="1"/>
          </p:nvPr>
        </p:nvSpPr>
        <p:spPr>
          <a:xfrm>
            <a:off x="8939990" y="3477768"/>
            <a:ext cx="3252011"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cxnSp>
        <p:nvCxnSpPr>
          <p:cNvPr id="9" name="Straight Connector 8">
            <a:extLst>
              <a:ext uri="{FF2B5EF4-FFF2-40B4-BE49-F238E27FC236}">
                <a16:creationId xmlns:a16="http://schemas.microsoft.com/office/drawing/2014/main" id="{B899C92B-6AF3-4C77-AEAC-EF835A821309}"/>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07E384EC-8875-18A7-5F1D-6DF07CF86E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3522693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609599" y="1447800"/>
            <a:ext cx="634145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609599" y="381000"/>
            <a:ext cx="6341459" cy="838200"/>
          </a:xfrm>
        </p:spPr>
        <p:txBody>
          <a:bodyPr>
            <a:noAutofit/>
          </a:bodyPr>
          <a:lstStyle/>
          <a:p>
            <a:r>
              <a:rPr lang="en-US" dirty="0"/>
              <a:t>Tap to add title</a:t>
            </a:r>
          </a:p>
        </p:txBody>
      </p:sp>
    </p:spTree>
    <p:extLst>
      <p:ext uri="{BB962C8B-B14F-4D97-AF65-F5344CB8AC3E}">
        <p14:creationId xmlns:p14="http://schemas.microsoft.com/office/powerpoint/2010/main" val="538254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0"/>
            <a:ext cx="238658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9805416" y="0"/>
            <a:ext cx="238658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609599" y="1447800"/>
            <a:ext cx="391210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609599" y="381000"/>
            <a:ext cx="3912109" cy="838200"/>
          </a:xfrm>
        </p:spPr>
        <p:txBody>
          <a:bodyPr>
            <a:noAutofit/>
          </a:bodyPr>
          <a:lstStyle/>
          <a:p>
            <a:r>
              <a:rPr lang="en-US" dirty="0"/>
              <a:t>Tap to add title</a:t>
            </a:r>
          </a:p>
        </p:txBody>
      </p:sp>
      <p:sp>
        <p:nvSpPr>
          <p:cNvPr id="10" name="Picture Placeholder 58"/>
          <p:cNvSpPr>
            <a:spLocks noGrp="1"/>
          </p:cNvSpPr>
          <p:nvPr>
            <p:ph type="pic" sz="quarter" idx="13" hasCustomPrompt="1"/>
          </p:nvPr>
        </p:nvSpPr>
        <p:spPr>
          <a:xfrm>
            <a:off x="4902708" y="0"/>
            <a:ext cx="238658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cxnSp>
        <p:nvCxnSpPr>
          <p:cNvPr id="13" name="Straight Connector 12">
            <a:extLst>
              <a:ext uri="{FF2B5EF4-FFF2-40B4-BE49-F238E27FC236}">
                <a16:creationId xmlns:a16="http://schemas.microsoft.com/office/drawing/2014/main" id="{E45C3942-DFEA-461D-942E-272B76F5C8D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24666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0_TextImage">
    <p:spTree>
      <p:nvGrpSpPr>
        <p:cNvPr id="1" name=""/>
        <p:cNvGrpSpPr/>
        <p:nvPr/>
      </p:nvGrpSpPr>
      <p:grpSpPr>
        <a:xfrm>
          <a:off x="0" y="0"/>
          <a:ext cx="0" cy="0"/>
          <a:chOff x="0" y="0"/>
          <a:chExt cx="0" cy="0"/>
        </a:xfrm>
      </p:grpSpPr>
      <p:sp>
        <p:nvSpPr>
          <p:cNvPr id="17" name="Text Placeholder 4"/>
          <p:cNvSpPr>
            <a:spLocks noGrp="1"/>
          </p:cNvSpPr>
          <p:nvPr>
            <p:ph type="body" sz="quarter" idx="10" hasCustomPrompt="1"/>
          </p:nvPr>
        </p:nvSpPr>
        <p:spPr>
          <a:xfrm>
            <a:off x="609599" y="1447800"/>
            <a:ext cx="391210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609599" y="381000"/>
            <a:ext cx="3912109" cy="838200"/>
          </a:xfrm>
        </p:spPr>
        <p:txBody>
          <a:bodyPr>
            <a:noAutofit/>
          </a:bodyPr>
          <a:lstStyle/>
          <a:p>
            <a:r>
              <a:rPr lang="en-US" dirty="0"/>
              <a:t>Tap to add title</a:t>
            </a:r>
          </a:p>
        </p:txBody>
      </p:sp>
      <p:cxnSp>
        <p:nvCxnSpPr>
          <p:cNvPr id="13" name="Straight Connector 12">
            <a:extLst>
              <a:ext uri="{FF2B5EF4-FFF2-40B4-BE49-F238E27FC236}">
                <a16:creationId xmlns:a16="http://schemas.microsoft.com/office/drawing/2014/main" id="{E45C3942-DFEA-461D-942E-272B76F5C8D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2" name="Picture Placeholder 58">
            <a:extLst>
              <a:ext uri="{FF2B5EF4-FFF2-40B4-BE49-F238E27FC236}">
                <a16:creationId xmlns:a16="http://schemas.microsoft.com/office/drawing/2014/main" id="{656613A5-BA38-5E59-24C2-D2B3E727634C}"/>
              </a:ext>
            </a:extLst>
          </p:cNvPr>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 name="Picture Placeholder 58">
            <a:extLst>
              <a:ext uri="{FF2B5EF4-FFF2-40B4-BE49-F238E27FC236}">
                <a16:creationId xmlns:a16="http://schemas.microsoft.com/office/drawing/2014/main" id="{2B478841-8563-7C59-C861-87ED84DD3EA6}"/>
              </a:ext>
            </a:extLst>
          </p:cNvPr>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 name="Picture Placeholder 58">
            <a:extLst>
              <a:ext uri="{FF2B5EF4-FFF2-40B4-BE49-F238E27FC236}">
                <a16:creationId xmlns:a16="http://schemas.microsoft.com/office/drawing/2014/main" id="{7EF8EB76-BB2A-BB92-23CA-8BFC4C0F92E4}"/>
              </a:ext>
            </a:extLst>
          </p:cNvPr>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 name="Picture Placeholder 58">
            <a:extLst>
              <a:ext uri="{FF2B5EF4-FFF2-40B4-BE49-F238E27FC236}">
                <a16:creationId xmlns:a16="http://schemas.microsoft.com/office/drawing/2014/main" id="{CB599553-D6BC-456A-8DE2-330964C8D148}"/>
              </a:ext>
            </a:extLst>
          </p:cNvPr>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Picture Placeholder 58">
            <a:extLst>
              <a:ext uri="{FF2B5EF4-FFF2-40B4-BE49-F238E27FC236}">
                <a16:creationId xmlns:a16="http://schemas.microsoft.com/office/drawing/2014/main" id="{273E90FD-2281-BB6B-A258-79786296DA9D}"/>
              </a:ext>
            </a:extLst>
          </p:cNvPr>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7" name="Picture Placeholder 58">
            <a:extLst>
              <a:ext uri="{FF2B5EF4-FFF2-40B4-BE49-F238E27FC236}">
                <a16:creationId xmlns:a16="http://schemas.microsoft.com/office/drawing/2014/main" id="{47F4EC9E-F766-3E1E-E154-1C8AEE53C92B}"/>
              </a:ext>
            </a:extLst>
          </p:cNvPr>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 name="Picture Placeholder 58">
            <a:extLst>
              <a:ext uri="{FF2B5EF4-FFF2-40B4-BE49-F238E27FC236}">
                <a16:creationId xmlns:a16="http://schemas.microsoft.com/office/drawing/2014/main" id="{E3B34674-C4D3-9E0B-0281-C54B02576C53}"/>
              </a:ext>
            </a:extLst>
          </p:cNvPr>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9" name="Picture Placeholder 58">
            <a:extLst>
              <a:ext uri="{FF2B5EF4-FFF2-40B4-BE49-F238E27FC236}">
                <a16:creationId xmlns:a16="http://schemas.microsoft.com/office/drawing/2014/main" id="{4C9BED62-0172-7532-E6A5-17E959C75EBC}"/>
              </a:ext>
            </a:extLst>
          </p:cNvPr>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1" name="Picture Placeholder 58">
            <a:extLst>
              <a:ext uri="{FF2B5EF4-FFF2-40B4-BE49-F238E27FC236}">
                <a16:creationId xmlns:a16="http://schemas.microsoft.com/office/drawing/2014/main" id="{C503A3FF-33C4-AD35-DDF5-9CAE2192CB1B}"/>
              </a:ext>
            </a:extLst>
          </p:cNvPr>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272445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7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609599" y="1447800"/>
            <a:ext cx="6341459"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609599" y="381000"/>
            <a:ext cx="6341459" cy="838200"/>
          </a:xfrm>
        </p:spPr>
        <p:txBody>
          <a:bodyPr>
            <a:noAutofit/>
          </a:bodyPr>
          <a:lstStyle>
            <a:lvl1pPr>
              <a:defRPr>
                <a:solidFill>
                  <a:schemeClr val="bg1"/>
                </a:solidFill>
              </a:defRPr>
            </a:lvl1pPr>
          </a:lstStyle>
          <a:p>
            <a:r>
              <a:rPr lang="en-US" dirty="0"/>
              <a:t>Tap to add title</a:t>
            </a:r>
          </a:p>
        </p:txBody>
      </p:sp>
      <p:pic>
        <p:nvPicPr>
          <p:cNvPr id="2" name="Picture 1">
            <a:extLst>
              <a:ext uri="{FF2B5EF4-FFF2-40B4-BE49-F238E27FC236}">
                <a16:creationId xmlns:a16="http://schemas.microsoft.com/office/drawing/2014/main" id="{F64C18E0-CB27-93FF-F1CA-AF013955EF3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4035431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8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55245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cxnSp>
        <p:nvCxnSpPr>
          <p:cNvPr id="6" name="Straight Connector 5">
            <a:extLst>
              <a:ext uri="{FF2B5EF4-FFF2-40B4-BE49-F238E27FC236}">
                <a16:creationId xmlns:a16="http://schemas.microsoft.com/office/drawing/2014/main" id="{F5FCA4FA-F6E2-4247-81C7-9AFE906D2BFF}"/>
              </a:ext>
            </a:extLst>
          </p:cNvPr>
          <p:cNvCxnSpPr>
            <a:cxnSpLocks/>
          </p:cNvCxnSpPr>
          <p:nvPr userDrawn="1"/>
        </p:nvCxnSpPr>
        <p:spPr>
          <a:xfrm flipH="1">
            <a:off x="5524500" y="685800"/>
            <a:ext cx="466725"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80712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Icon copy blocks">
    <p:bg>
      <p:bgPr>
        <a:solidFill>
          <a:schemeClr val="bg1"/>
        </a:solidFill>
        <a:effectLst/>
      </p:bgPr>
    </p:bg>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C57E4D84-D1D7-F6A9-E810-5F37F393D99E}"/>
              </a:ext>
            </a:extLst>
          </p:cNvPr>
          <p:cNvSpPr>
            <a:spLocks noGrp="1"/>
          </p:cNvSpPr>
          <p:nvPr>
            <p:ph type="title" hasCustomPrompt="1"/>
          </p:nvPr>
        </p:nvSpPr>
        <p:spPr>
          <a:xfrm>
            <a:off x="609600" y="381000"/>
            <a:ext cx="10972800" cy="838200"/>
          </a:xfrm>
        </p:spPr>
        <p:txBody>
          <a:bodyPr>
            <a:noAutofit/>
          </a:bodyPr>
          <a:lstStyle>
            <a:lvl1pPr>
              <a:defRPr>
                <a:solidFill>
                  <a:srgbClr val="0054A4"/>
                </a:solidFill>
              </a:defRPr>
            </a:lvl1pPr>
          </a:lstStyle>
          <a:p>
            <a:r>
              <a:rPr lang="en-US" dirty="0"/>
              <a:t>Tap to add title</a:t>
            </a:r>
          </a:p>
        </p:txBody>
      </p:sp>
      <p:cxnSp>
        <p:nvCxnSpPr>
          <p:cNvPr id="35" name="Straight Connector 34">
            <a:extLst>
              <a:ext uri="{FF2B5EF4-FFF2-40B4-BE49-F238E27FC236}">
                <a16:creationId xmlns:a16="http://schemas.microsoft.com/office/drawing/2014/main" id="{3573AC3F-3412-D97A-A3C6-84AD1E80F508}"/>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36" name="Picture Placeholder 4">
            <a:extLst>
              <a:ext uri="{FF2B5EF4-FFF2-40B4-BE49-F238E27FC236}">
                <a16:creationId xmlns:a16="http://schemas.microsoft.com/office/drawing/2014/main" id="{6927F4F4-1673-A9EC-ADB3-BF96C3629DB2}"/>
              </a:ext>
            </a:extLst>
          </p:cNvPr>
          <p:cNvSpPr>
            <a:spLocks noGrp="1"/>
          </p:cNvSpPr>
          <p:nvPr>
            <p:ph type="pic" sz="quarter" idx="36" hasCustomPrompt="1"/>
          </p:nvPr>
        </p:nvSpPr>
        <p:spPr>
          <a:xfrm>
            <a:off x="2488402" y="1415251"/>
            <a:ext cx="825945" cy="694689"/>
          </a:xfrm>
          <a:no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
        <p:nvSpPr>
          <p:cNvPr id="42" name="Text Placeholder 4">
            <a:extLst>
              <a:ext uri="{FF2B5EF4-FFF2-40B4-BE49-F238E27FC236}">
                <a16:creationId xmlns:a16="http://schemas.microsoft.com/office/drawing/2014/main" id="{BD94B03E-7F8E-E084-E980-316C59BB3635}"/>
              </a:ext>
            </a:extLst>
          </p:cNvPr>
          <p:cNvSpPr>
            <a:spLocks noGrp="1"/>
          </p:cNvSpPr>
          <p:nvPr>
            <p:ph type="body" sz="quarter" idx="13" hasCustomPrompt="1"/>
          </p:nvPr>
        </p:nvSpPr>
        <p:spPr>
          <a:xfrm>
            <a:off x="1676381" y="2631895"/>
            <a:ext cx="2449986" cy="846516"/>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To add icons: First, select the placeholder icon. Press delete. </a:t>
            </a:r>
          </a:p>
        </p:txBody>
      </p:sp>
      <p:sp>
        <p:nvSpPr>
          <p:cNvPr id="43" name="Text Placeholder 4">
            <a:extLst>
              <a:ext uri="{FF2B5EF4-FFF2-40B4-BE49-F238E27FC236}">
                <a16:creationId xmlns:a16="http://schemas.microsoft.com/office/drawing/2014/main" id="{22F1044C-A810-6789-24D5-FA84A18AC577}"/>
              </a:ext>
            </a:extLst>
          </p:cNvPr>
          <p:cNvSpPr>
            <a:spLocks noGrp="1"/>
          </p:cNvSpPr>
          <p:nvPr>
            <p:ph type="body" sz="quarter" idx="16" hasCustomPrompt="1"/>
          </p:nvPr>
        </p:nvSpPr>
        <p:spPr>
          <a:xfrm>
            <a:off x="1676381" y="2224292"/>
            <a:ext cx="2449987" cy="302433"/>
          </a:xfrm>
        </p:spPr>
        <p:txBody>
          <a:bodyPr>
            <a:noAutofit/>
          </a:bodyPr>
          <a:lstStyle>
            <a:lvl1pPr marL="0" indent="0" algn="ctr">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44" name="Picture Placeholder 4">
            <a:extLst>
              <a:ext uri="{FF2B5EF4-FFF2-40B4-BE49-F238E27FC236}">
                <a16:creationId xmlns:a16="http://schemas.microsoft.com/office/drawing/2014/main" id="{4CD527A5-5511-D055-8DE8-B63A447FB3AA}"/>
              </a:ext>
            </a:extLst>
          </p:cNvPr>
          <p:cNvSpPr>
            <a:spLocks noGrp="1"/>
          </p:cNvSpPr>
          <p:nvPr>
            <p:ph type="pic" sz="quarter" idx="42" hasCustomPrompt="1"/>
          </p:nvPr>
        </p:nvSpPr>
        <p:spPr>
          <a:xfrm>
            <a:off x="5588063" y="1415251"/>
            <a:ext cx="825945" cy="694689"/>
          </a:xfrm>
          <a:no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
        <p:nvSpPr>
          <p:cNvPr id="45" name="Text Placeholder 4">
            <a:extLst>
              <a:ext uri="{FF2B5EF4-FFF2-40B4-BE49-F238E27FC236}">
                <a16:creationId xmlns:a16="http://schemas.microsoft.com/office/drawing/2014/main" id="{9550D1DB-5856-7399-0D02-81DCD118D18E}"/>
              </a:ext>
            </a:extLst>
          </p:cNvPr>
          <p:cNvSpPr>
            <a:spLocks noGrp="1"/>
          </p:cNvSpPr>
          <p:nvPr>
            <p:ph type="body" sz="quarter" idx="43" hasCustomPrompt="1"/>
          </p:nvPr>
        </p:nvSpPr>
        <p:spPr>
          <a:xfrm>
            <a:off x="4776042" y="2631895"/>
            <a:ext cx="2449986" cy="846516"/>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Use “Search” field to browse options. </a:t>
            </a:r>
          </a:p>
        </p:txBody>
      </p:sp>
      <p:sp>
        <p:nvSpPr>
          <p:cNvPr id="46" name="Text Placeholder 4">
            <a:extLst>
              <a:ext uri="{FF2B5EF4-FFF2-40B4-BE49-F238E27FC236}">
                <a16:creationId xmlns:a16="http://schemas.microsoft.com/office/drawing/2014/main" id="{F5520412-576F-FC41-F51C-101541D48D80}"/>
              </a:ext>
            </a:extLst>
          </p:cNvPr>
          <p:cNvSpPr>
            <a:spLocks noGrp="1"/>
          </p:cNvSpPr>
          <p:nvPr>
            <p:ph type="body" sz="quarter" idx="44" hasCustomPrompt="1"/>
          </p:nvPr>
        </p:nvSpPr>
        <p:spPr>
          <a:xfrm>
            <a:off x="4776042" y="2224292"/>
            <a:ext cx="2449987" cy="302433"/>
          </a:xfrm>
        </p:spPr>
        <p:txBody>
          <a:bodyPr>
            <a:noAutofit/>
          </a:bodyPr>
          <a:lstStyle>
            <a:lvl1pPr marL="0" indent="0" algn="ctr">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47" name="Picture Placeholder 4">
            <a:extLst>
              <a:ext uri="{FF2B5EF4-FFF2-40B4-BE49-F238E27FC236}">
                <a16:creationId xmlns:a16="http://schemas.microsoft.com/office/drawing/2014/main" id="{AEC8E688-64B3-0D43-ECC1-2F2806362128}"/>
              </a:ext>
            </a:extLst>
          </p:cNvPr>
          <p:cNvSpPr>
            <a:spLocks noGrp="1"/>
          </p:cNvSpPr>
          <p:nvPr>
            <p:ph type="pic" sz="quarter" idx="45" hasCustomPrompt="1"/>
          </p:nvPr>
        </p:nvSpPr>
        <p:spPr>
          <a:xfrm>
            <a:off x="8641229" y="1415251"/>
            <a:ext cx="825945" cy="694689"/>
          </a:xfrm>
          <a:no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
        <p:nvSpPr>
          <p:cNvPr id="48" name="Text Placeholder 4">
            <a:extLst>
              <a:ext uri="{FF2B5EF4-FFF2-40B4-BE49-F238E27FC236}">
                <a16:creationId xmlns:a16="http://schemas.microsoft.com/office/drawing/2014/main" id="{94B9499F-F712-D343-3448-C98ED16C3B70}"/>
              </a:ext>
            </a:extLst>
          </p:cNvPr>
          <p:cNvSpPr>
            <a:spLocks noGrp="1"/>
          </p:cNvSpPr>
          <p:nvPr>
            <p:ph type="body" sz="quarter" idx="46" hasCustomPrompt="1"/>
          </p:nvPr>
        </p:nvSpPr>
        <p:spPr>
          <a:xfrm>
            <a:off x="7829208" y="2224292"/>
            <a:ext cx="2449987" cy="302433"/>
          </a:xfrm>
        </p:spPr>
        <p:txBody>
          <a:bodyPr>
            <a:noAutofit/>
          </a:bodyPr>
          <a:lstStyle>
            <a:lvl1pPr marL="0" indent="0" algn="ctr">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49" name="Text Placeholder 4">
            <a:extLst>
              <a:ext uri="{FF2B5EF4-FFF2-40B4-BE49-F238E27FC236}">
                <a16:creationId xmlns:a16="http://schemas.microsoft.com/office/drawing/2014/main" id="{2346CCCE-7B07-195A-07CE-CF17971B48F4}"/>
              </a:ext>
            </a:extLst>
          </p:cNvPr>
          <p:cNvSpPr>
            <a:spLocks noGrp="1"/>
          </p:cNvSpPr>
          <p:nvPr>
            <p:ph type="body" sz="quarter" idx="47" hasCustomPrompt="1"/>
          </p:nvPr>
        </p:nvSpPr>
        <p:spPr>
          <a:xfrm>
            <a:off x="7836957" y="2631895"/>
            <a:ext cx="2449986" cy="846516"/>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Select one that is outlined, not solid. Then select “Insert”</a:t>
            </a:r>
          </a:p>
          <a:p>
            <a:pPr lvl="0"/>
            <a:endParaRPr lang="en-US" dirty="0"/>
          </a:p>
        </p:txBody>
      </p:sp>
      <p:sp>
        <p:nvSpPr>
          <p:cNvPr id="50" name="Picture Placeholder 4">
            <a:extLst>
              <a:ext uri="{FF2B5EF4-FFF2-40B4-BE49-F238E27FC236}">
                <a16:creationId xmlns:a16="http://schemas.microsoft.com/office/drawing/2014/main" id="{111C48EE-F377-ACC8-754C-7EA1FDD6908E}"/>
              </a:ext>
            </a:extLst>
          </p:cNvPr>
          <p:cNvSpPr>
            <a:spLocks noGrp="1"/>
          </p:cNvSpPr>
          <p:nvPr>
            <p:ph type="pic" sz="quarter" idx="48" hasCustomPrompt="1"/>
          </p:nvPr>
        </p:nvSpPr>
        <p:spPr>
          <a:xfrm>
            <a:off x="2488402" y="3592763"/>
            <a:ext cx="825945" cy="694689"/>
          </a:xfrm>
          <a:no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
        <p:nvSpPr>
          <p:cNvPr id="51" name="Text Placeholder 4">
            <a:extLst>
              <a:ext uri="{FF2B5EF4-FFF2-40B4-BE49-F238E27FC236}">
                <a16:creationId xmlns:a16="http://schemas.microsoft.com/office/drawing/2014/main" id="{C215E00E-1AB9-AF9A-C8A9-D9E1CD272A33}"/>
              </a:ext>
            </a:extLst>
          </p:cNvPr>
          <p:cNvSpPr>
            <a:spLocks noGrp="1"/>
          </p:cNvSpPr>
          <p:nvPr>
            <p:ph type="body" sz="quarter" idx="49" hasCustomPrompt="1"/>
          </p:nvPr>
        </p:nvSpPr>
        <p:spPr>
          <a:xfrm>
            <a:off x="1676381" y="4809407"/>
            <a:ext cx="2449986" cy="1033454"/>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To add icons: First, select the placeholder icon. Press delete. </a:t>
            </a:r>
          </a:p>
        </p:txBody>
      </p:sp>
      <p:sp>
        <p:nvSpPr>
          <p:cNvPr id="52" name="Text Placeholder 4">
            <a:extLst>
              <a:ext uri="{FF2B5EF4-FFF2-40B4-BE49-F238E27FC236}">
                <a16:creationId xmlns:a16="http://schemas.microsoft.com/office/drawing/2014/main" id="{1F0EC22C-1656-4955-4CC5-A3FE2ADA5ED2}"/>
              </a:ext>
            </a:extLst>
          </p:cNvPr>
          <p:cNvSpPr>
            <a:spLocks noGrp="1"/>
          </p:cNvSpPr>
          <p:nvPr>
            <p:ph type="body" sz="quarter" idx="50" hasCustomPrompt="1"/>
          </p:nvPr>
        </p:nvSpPr>
        <p:spPr>
          <a:xfrm>
            <a:off x="1676381" y="4401804"/>
            <a:ext cx="2449987" cy="302433"/>
          </a:xfrm>
        </p:spPr>
        <p:txBody>
          <a:bodyPr>
            <a:noAutofit/>
          </a:bodyPr>
          <a:lstStyle>
            <a:lvl1pPr marL="0" indent="0" algn="ctr">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53" name="Picture Placeholder 4">
            <a:extLst>
              <a:ext uri="{FF2B5EF4-FFF2-40B4-BE49-F238E27FC236}">
                <a16:creationId xmlns:a16="http://schemas.microsoft.com/office/drawing/2014/main" id="{86481CCF-4BCD-A813-1369-F2BD34D8A19D}"/>
              </a:ext>
            </a:extLst>
          </p:cNvPr>
          <p:cNvSpPr>
            <a:spLocks noGrp="1"/>
          </p:cNvSpPr>
          <p:nvPr>
            <p:ph type="pic" sz="quarter" idx="51" hasCustomPrompt="1"/>
          </p:nvPr>
        </p:nvSpPr>
        <p:spPr>
          <a:xfrm>
            <a:off x="5588063" y="3592763"/>
            <a:ext cx="825945" cy="694689"/>
          </a:xfrm>
          <a:no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
        <p:nvSpPr>
          <p:cNvPr id="54" name="Text Placeholder 4">
            <a:extLst>
              <a:ext uri="{FF2B5EF4-FFF2-40B4-BE49-F238E27FC236}">
                <a16:creationId xmlns:a16="http://schemas.microsoft.com/office/drawing/2014/main" id="{6942D046-268C-3716-9A91-343AAD29401D}"/>
              </a:ext>
            </a:extLst>
          </p:cNvPr>
          <p:cNvSpPr>
            <a:spLocks noGrp="1"/>
          </p:cNvSpPr>
          <p:nvPr>
            <p:ph type="body" sz="quarter" idx="52" hasCustomPrompt="1"/>
          </p:nvPr>
        </p:nvSpPr>
        <p:spPr>
          <a:xfrm>
            <a:off x="4776042" y="4809407"/>
            <a:ext cx="2449986" cy="1033454"/>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Use “Search” field to browse options. </a:t>
            </a:r>
          </a:p>
        </p:txBody>
      </p:sp>
      <p:sp>
        <p:nvSpPr>
          <p:cNvPr id="55" name="Text Placeholder 4">
            <a:extLst>
              <a:ext uri="{FF2B5EF4-FFF2-40B4-BE49-F238E27FC236}">
                <a16:creationId xmlns:a16="http://schemas.microsoft.com/office/drawing/2014/main" id="{9795FAF8-EE74-8C10-2707-650CA9699847}"/>
              </a:ext>
            </a:extLst>
          </p:cNvPr>
          <p:cNvSpPr>
            <a:spLocks noGrp="1"/>
          </p:cNvSpPr>
          <p:nvPr>
            <p:ph type="body" sz="quarter" idx="53" hasCustomPrompt="1"/>
          </p:nvPr>
        </p:nvSpPr>
        <p:spPr>
          <a:xfrm>
            <a:off x="4776042" y="4401804"/>
            <a:ext cx="2449987" cy="302433"/>
          </a:xfrm>
        </p:spPr>
        <p:txBody>
          <a:bodyPr>
            <a:noAutofit/>
          </a:bodyPr>
          <a:lstStyle>
            <a:lvl1pPr marL="0" indent="0" algn="ctr">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56" name="Picture Placeholder 4">
            <a:extLst>
              <a:ext uri="{FF2B5EF4-FFF2-40B4-BE49-F238E27FC236}">
                <a16:creationId xmlns:a16="http://schemas.microsoft.com/office/drawing/2014/main" id="{048B86F2-0727-6D99-82CC-950CF9D39FF1}"/>
              </a:ext>
            </a:extLst>
          </p:cNvPr>
          <p:cNvSpPr>
            <a:spLocks noGrp="1"/>
          </p:cNvSpPr>
          <p:nvPr>
            <p:ph type="pic" sz="quarter" idx="54" hasCustomPrompt="1"/>
          </p:nvPr>
        </p:nvSpPr>
        <p:spPr>
          <a:xfrm>
            <a:off x="8641229" y="3592763"/>
            <a:ext cx="825945" cy="694689"/>
          </a:xfrm>
          <a:no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icon</a:t>
            </a:r>
          </a:p>
          <a:p>
            <a:endParaRPr lang="en-US" dirty="0"/>
          </a:p>
        </p:txBody>
      </p:sp>
      <p:sp>
        <p:nvSpPr>
          <p:cNvPr id="57" name="Text Placeholder 4">
            <a:extLst>
              <a:ext uri="{FF2B5EF4-FFF2-40B4-BE49-F238E27FC236}">
                <a16:creationId xmlns:a16="http://schemas.microsoft.com/office/drawing/2014/main" id="{D3CDFC8C-F3A7-48E3-3D97-26E823FADB2B}"/>
              </a:ext>
            </a:extLst>
          </p:cNvPr>
          <p:cNvSpPr>
            <a:spLocks noGrp="1"/>
          </p:cNvSpPr>
          <p:nvPr>
            <p:ph type="body" sz="quarter" idx="55" hasCustomPrompt="1"/>
          </p:nvPr>
        </p:nvSpPr>
        <p:spPr>
          <a:xfrm>
            <a:off x="7829208" y="4401804"/>
            <a:ext cx="2449987" cy="302433"/>
          </a:xfrm>
        </p:spPr>
        <p:txBody>
          <a:bodyPr>
            <a:noAutofit/>
          </a:bodyPr>
          <a:lstStyle>
            <a:lvl1pPr marL="0" indent="0" algn="ctr">
              <a:spcBef>
                <a:spcPts val="0"/>
              </a:spcBef>
              <a:spcAft>
                <a:spcPts val="0"/>
              </a:spcAft>
              <a:buNone/>
              <a:defRPr sz="1400" b="1" i="0" cap="all" baseline="0">
                <a:solidFill>
                  <a:schemeClr val="accent5"/>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Subhead</a:t>
            </a:r>
          </a:p>
        </p:txBody>
      </p:sp>
      <p:sp>
        <p:nvSpPr>
          <p:cNvPr id="58" name="Text Placeholder 4">
            <a:extLst>
              <a:ext uri="{FF2B5EF4-FFF2-40B4-BE49-F238E27FC236}">
                <a16:creationId xmlns:a16="http://schemas.microsoft.com/office/drawing/2014/main" id="{6350D7D0-5378-9167-9D3A-449CDE2332A8}"/>
              </a:ext>
            </a:extLst>
          </p:cNvPr>
          <p:cNvSpPr>
            <a:spLocks noGrp="1"/>
          </p:cNvSpPr>
          <p:nvPr>
            <p:ph type="body" sz="quarter" idx="56" hasCustomPrompt="1"/>
          </p:nvPr>
        </p:nvSpPr>
        <p:spPr>
          <a:xfrm>
            <a:off x="7836957" y="4809407"/>
            <a:ext cx="2449986" cy="1033454"/>
          </a:xfrm>
        </p:spPr>
        <p:txBody>
          <a:bodyPr>
            <a:noAutofit/>
          </a:bodyPr>
          <a:lstStyle>
            <a:lvl1pPr marL="0" indent="0">
              <a:lnSpc>
                <a:spcPct val="150000"/>
              </a:lnSpc>
              <a:spcBef>
                <a:spcPts val="0"/>
              </a:spcBef>
              <a:spcAft>
                <a:spcPts val="0"/>
              </a:spcAft>
              <a:buNone/>
              <a:defRPr sz="12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Select one that is outlined, not solid. Then select “Insert”</a:t>
            </a:r>
          </a:p>
          <a:p>
            <a:pPr lvl="0"/>
            <a:endParaRPr lang="en-US" dirty="0"/>
          </a:p>
        </p:txBody>
      </p:sp>
    </p:spTree>
    <p:extLst>
      <p:ext uri="{BB962C8B-B14F-4D97-AF65-F5344CB8AC3E}">
        <p14:creationId xmlns:p14="http://schemas.microsoft.com/office/powerpoint/2010/main" val="28357142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9_TextIm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79923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24" hasCustomPrompt="1"/>
          </p:nvPr>
        </p:nvSpPr>
        <p:spPr>
          <a:xfrm>
            <a:off x="8290014" y="1450848"/>
            <a:ext cx="3294592"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8290014" y="381000"/>
            <a:ext cx="3294592" cy="838200"/>
          </a:xfrm>
        </p:spPr>
        <p:txBody>
          <a:bodyPr>
            <a:noAutofit/>
          </a:bodyPr>
          <a:lstStyle/>
          <a:p>
            <a:r>
              <a:rPr lang="en-US" dirty="0"/>
              <a:t>Tap to add title</a:t>
            </a:r>
          </a:p>
        </p:txBody>
      </p:sp>
      <p:cxnSp>
        <p:nvCxnSpPr>
          <p:cNvPr id="6" name="Straight Connector 5">
            <a:extLst>
              <a:ext uri="{FF2B5EF4-FFF2-40B4-BE49-F238E27FC236}">
                <a16:creationId xmlns:a16="http://schemas.microsoft.com/office/drawing/2014/main" id="{4BE14F06-D4F1-4147-8A25-74D3B6778C1A}"/>
              </a:ext>
            </a:extLst>
          </p:cNvPr>
          <p:cNvCxnSpPr>
            <a:cxnSpLocks/>
          </p:cNvCxnSpPr>
          <p:nvPr userDrawn="1"/>
        </p:nvCxnSpPr>
        <p:spPr>
          <a:xfrm flipH="1">
            <a:off x="7800976" y="685800"/>
            <a:ext cx="380999"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470451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0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9" name="Picture Placeholder 6"/>
          <p:cNvSpPr>
            <a:spLocks noGrp="1"/>
          </p:cNvSpPr>
          <p:nvPr>
            <p:ph type="pic" sz="quarter" idx="11" hasCustomPrompt="1"/>
          </p:nvPr>
        </p:nvSpPr>
        <p:spPr>
          <a:xfrm>
            <a:off x="0" y="0"/>
            <a:ext cx="55245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Picture Placeholder 6"/>
          <p:cNvSpPr>
            <a:spLocks noGrp="1"/>
          </p:cNvSpPr>
          <p:nvPr>
            <p:ph type="pic" sz="quarter" idx="12" hasCustomPrompt="1"/>
          </p:nvPr>
        </p:nvSpPr>
        <p:spPr>
          <a:xfrm>
            <a:off x="0" y="3471673"/>
            <a:ext cx="55245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cxnSp>
        <p:nvCxnSpPr>
          <p:cNvPr id="6" name="Straight Connector 5">
            <a:extLst>
              <a:ext uri="{FF2B5EF4-FFF2-40B4-BE49-F238E27FC236}">
                <a16:creationId xmlns:a16="http://schemas.microsoft.com/office/drawing/2014/main" id="{B6D0132E-20AC-4D97-A27E-615355FF04CB}"/>
              </a:ext>
            </a:extLst>
          </p:cNvPr>
          <p:cNvCxnSpPr>
            <a:cxnSpLocks/>
          </p:cNvCxnSpPr>
          <p:nvPr userDrawn="1"/>
        </p:nvCxnSpPr>
        <p:spPr>
          <a:xfrm flipH="1">
            <a:off x="5524500" y="685800"/>
            <a:ext cx="466725"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03165592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1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11" name="Picture Placeholder 6"/>
          <p:cNvSpPr>
            <a:spLocks noGrp="1"/>
          </p:cNvSpPr>
          <p:nvPr>
            <p:ph type="pic" sz="quarter" idx="11" hasCustomPrompt="1"/>
          </p:nvPr>
        </p:nvSpPr>
        <p:spPr>
          <a:xfrm>
            <a:off x="1" y="0"/>
            <a:ext cx="5524499"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Picture Placeholder 6"/>
          <p:cNvSpPr>
            <a:spLocks noGrp="1"/>
          </p:cNvSpPr>
          <p:nvPr>
            <p:ph type="pic" sz="quarter" idx="12" hasCustomPrompt="1"/>
          </p:nvPr>
        </p:nvSpPr>
        <p:spPr>
          <a:xfrm>
            <a:off x="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3" name="Picture Placeholder 6"/>
          <p:cNvSpPr>
            <a:spLocks noGrp="1"/>
          </p:cNvSpPr>
          <p:nvPr>
            <p:ph type="pic" sz="quarter" idx="13" hasCustomPrompt="1"/>
          </p:nvPr>
        </p:nvSpPr>
        <p:spPr>
          <a:xfrm>
            <a:off x="2462991" y="3477768"/>
            <a:ext cx="3061510"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cxnSp>
        <p:nvCxnSpPr>
          <p:cNvPr id="8" name="Straight Connector 7">
            <a:extLst>
              <a:ext uri="{FF2B5EF4-FFF2-40B4-BE49-F238E27FC236}">
                <a16:creationId xmlns:a16="http://schemas.microsoft.com/office/drawing/2014/main" id="{B7EB635A-63BF-44F7-B84F-C90BE467252B}"/>
              </a:ext>
            </a:extLst>
          </p:cNvPr>
          <p:cNvCxnSpPr>
            <a:cxnSpLocks/>
          </p:cNvCxnSpPr>
          <p:nvPr userDrawn="1"/>
        </p:nvCxnSpPr>
        <p:spPr>
          <a:xfrm flipH="1">
            <a:off x="5524500" y="685800"/>
            <a:ext cx="466725"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516186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2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0"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2451354"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5243146" y="1447800"/>
            <a:ext cx="634145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5243146" y="381000"/>
            <a:ext cx="6341459" cy="838200"/>
          </a:xfrm>
        </p:spPr>
        <p:txBody>
          <a:bodyPr>
            <a:noAutofit/>
          </a:bodyPr>
          <a:lstStyle/>
          <a:p>
            <a:r>
              <a:rPr lang="en-US" dirty="0"/>
              <a:t>Tap to add title</a:t>
            </a:r>
          </a:p>
        </p:txBody>
      </p:sp>
      <p:cxnSp>
        <p:nvCxnSpPr>
          <p:cNvPr id="10" name="Straight Connector 9">
            <a:extLst>
              <a:ext uri="{FF2B5EF4-FFF2-40B4-BE49-F238E27FC236}">
                <a16:creationId xmlns:a16="http://schemas.microsoft.com/office/drawing/2014/main" id="{4AE1B555-1C82-4FF1-BD58-82F1E77A03C1}"/>
              </a:ext>
            </a:extLst>
          </p:cNvPr>
          <p:cNvCxnSpPr>
            <a:cxnSpLocks/>
          </p:cNvCxnSpPr>
          <p:nvPr userDrawn="1"/>
        </p:nvCxnSpPr>
        <p:spPr>
          <a:xfrm flipH="1">
            <a:off x="4837938" y="685800"/>
            <a:ext cx="286513"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11040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TextImage">
    <p:spTree>
      <p:nvGrpSpPr>
        <p:cNvPr id="1" name=""/>
        <p:cNvGrpSpPr/>
        <p:nvPr/>
      </p:nvGrpSpPr>
      <p:grpSpPr>
        <a:xfrm>
          <a:off x="0" y="0"/>
          <a:ext cx="0" cy="0"/>
          <a:chOff x="0" y="0"/>
          <a:chExt cx="0" cy="0"/>
        </a:xfrm>
      </p:grpSpPr>
      <p:sp>
        <p:nvSpPr>
          <p:cNvPr id="59" name="Picture Placeholder 58"/>
          <p:cNvSpPr>
            <a:spLocks noGrp="1"/>
          </p:cNvSpPr>
          <p:nvPr>
            <p:ph type="pic" sz="quarter" idx="10" hasCustomPrompt="1"/>
          </p:nvPr>
        </p:nvSpPr>
        <p:spPr>
          <a:xfrm>
            <a:off x="0" y="-2"/>
            <a:ext cx="2386584" cy="685800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58"/>
          <p:cNvSpPr>
            <a:spLocks noGrp="1"/>
          </p:cNvSpPr>
          <p:nvPr>
            <p:ph type="pic" sz="quarter" idx="12" hasCustomPrompt="1"/>
          </p:nvPr>
        </p:nvSpPr>
        <p:spPr>
          <a:xfrm>
            <a:off x="2451354" y="-2"/>
            <a:ext cx="2386584" cy="685800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58"/>
          <p:cNvSpPr>
            <a:spLocks noGrp="1"/>
          </p:cNvSpPr>
          <p:nvPr>
            <p:ph type="pic" sz="quarter" idx="13" hasCustomPrompt="1"/>
          </p:nvPr>
        </p:nvSpPr>
        <p:spPr>
          <a:xfrm>
            <a:off x="4902708" y="-2"/>
            <a:ext cx="2386584" cy="685800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24" hasCustomPrompt="1"/>
          </p:nvPr>
        </p:nvSpPr>
        <p:spPr>
          <a:xfrm>
            <a:off x="7670292" y="1447800"/>
            <a:ext cx="3914314" cy="4876799"/>
          </a:xfrm>
        </p:spPr>
        <p:txBody>
          <a:bodyPr>
            <a:noAutofit/>
          </a:bodyPr>
          <a:lstStyle>
            <a:lvl1pPr>
              <a:defRPr/>
            </a:lvl1pPr>
            <a:lvl2pPr>
              <a:defRPr/>
            </a:lvl2pPr>
            <a:lvl3pPr>
              <a:defRPr/>
            </a:lvl3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7670292" y="381000"/>
            <a:ext cx="3914314" cy="838200"/>
          </a:xfrm>
        </p:spPr>
        <p:txBody>
          <a:bodyPr>
            <a:noAutofit/>
          </a:bodyPr>
          <a:lstStyle>
            <a:lvl1pPr>
              <a:defRPr/>
            </a:lvl1pPr>
          </a:lstStyle>
          <a:p>
            <a:r>
              <a:rPr lang="en-US" dirty="0"/>
              <a:t>Tap to add title</a:t>
            </a:r>
          </a:p>
        </p:txBody>
      </p:sp>
      <p:cxnSp>
        <p:nvCxnSpPr>
          <p:cNvPr id="13" name="Straight Connector 12">
            <a:extLst>
              <a:ext uri="{FF2B5EF4-FFF2-40B4-BE49-F238E27FC236}">
                <a16:creationId xmlns:a16="http://schemas.microsoft.com/office/drawing/2014/main" id="{2FD5AD69-5E2D-430E-8F2F-5369B8AAFA84}"/>
              </a:ext>
            </a:extLst>
          </p:cNvPr>
          <p:cNvCxnSpPr>
            <a:cxnSpLocks/>
          </p:cNvCxnSpPr>
          <p:nvPr userDrawn="1"/>
        </p:nvCxnSpPr>
        <p:spPr>
          <a:xfrm flipH="1">
            <a:off x="7289292" y="685800"/>
            <a:ext cx="286513"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50700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TextImage">
    <p:spTree>
      <p:nvGrpSpPr>
        <p:cNvPr id="1" name=""/>
        <p:cNvGrpSpPr/>
        <p:nvPr/>
      </p:nvGrpSpPr>
      <p:grpSpPr>
        <a:xfrm>
          <a:off x="0" y="0"/>
          <a:ext cx="0" cy="0"/>
          <a:chOff x="0" y="0"/>
          <a:chExt cx="0" cy="0"/>
        </a:xfrm>
      </p:grpSpPr>
      <p:sp>
        <p:nvSpPr>
          <p:cNvPr id="17" name="Text Placeholder 4"/>
          <p:cNvSpPr>
            <a:spLocks noGrp="1"/>
          </p:cNvSpPr>
          <p:nvPr>
            <p:ph type="body" sz="quarter" idx="24" hasCustomPrompt="1"/>
          </p:nvPr>
        </p:nvSpPr>
        <p:spPr>
          <a:xfrm>
            <a:off x="7670292" y="1447800"/>
            <a:ext cx="3914314" cy="4876799"/>
          </a:xfrm>
        </p:spPr>
        <p:txBody>
          <a:bodyPr>
            <a:noAutofit/>
          </a:bodyPr>
          <a:lstStyle>
            <a:lvl1pPr>
              <a:defRPr/>
            </a:lvl1pPr>
            <a:lvl2pPr>
              <a:defRPr/>
            </a:lvl2pPr>
            <a:lvl3pPr>
              <a:defRPr/>
            </a:lvl3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7670292" y="381000"/>
            <a:ext cx="3914314" cy="838200"/>
          </a:xfrm>
        </p:spPr>
        <p:txBody>
          <a:bodyPr>
            <a:noAutofit/>
          </a:bodyPr>
          <a:lstStyle>
            <a:lvl1pPr>
              <a:defRPr/>
            </a:lvl1pPr>
          </a:lstStyle>
          <a:p>
            <a:r>
              <a:rPr lang="en-US" dirty="0"/>
              <a:t>Tap to add title</a:t>
            </a:r>
          </a:p>
        </p:txBody>
      </p:sp>
      <p:cxnSp>
        <p:nvCxnSpPr>
          <p:cNvPr id="13" name="Straight Connector 12">
            <a:extLst>
              <a:ext uri="{FF2B5EF4-FFF2-40B4-BE49-F238E27FC236}">
                <a16:creationId xmlns:a16="http://schemas.microsoft.com/office/drawing/2014/main" id="{2FD5AD69-5E2D-430E-8F2F-5369B8AAFA84}"/>
              </a:ext>
            </a:extLst>
          </p:cNvPr>
          <p:cNvCxnSpPr>
            <a:cxnSpLocks/>
          </p:cNvCxnSpPr>
          <p:nvPr userDrawn="1"/>
        </p:nvCxnSpPr>
        <p:spPr>
          <a:xfrm flipH="1">
            <a:off x="7289292" y="685800"/>
            <a:ext cx="286513"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2" name="Picture Placeholder 58">
            <a:extLst>
              <a:ext uri="{FF2B5EF4-FFF2-40B4-BE49-F238E27FC236}">
                <a16:creationId xmlns:a16="http://schemas.microsoft.com/office/drawing/2014/main" id="{F8276BF8-B71F-EC04-EEEE-66EDEEE91826}"/>
              </a:ext>
            </a:extLst>
          </p:cNvPr>
          <p:cNvSpPr>
            <a:spLocks noGrp="1"/>
          </p:cNvSpPr>
          <p:nvPr>
            <p:ph type="pic" sz="quarter" idx="10"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 name="Picture Placeholder 58">
            <a:extLst>
              <a:ext uri="{FF2B5EF4-FFF2-40B4-BE49-F238E27FC236}">
                <a16:creationId xmlns:a16="http://schemas.microsoft.com/office/drawing/2014/main" id="{D50C8F09-83A7-02BC-9D52-03D0FE1DA001}"/>
              </a:ext>
            </a:extLst>
          </p:cNvPr>
          <p:cNvSpPr>
            <a:spLocks noGrp="1"/>
          </p:cNvSpPr>
          <p:nvPr>
            <p:ph type="pic" sz="quarter" idx="12"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 name="Picture Placeholder 58">
            <a:extLst>
              <a:ext uri="{FF2B5EF4-FFF2-40B4-BE49-F238E27FC236}">
                <a16:creationId xmlns:a16="http://schemas.microsoft.com/office/drawing/2014/main" id="{7F855FAA-C2C3-B73B-E775-641AF4CB12F8}"/>
              </a:ext>
            </a:extLst>
          </p:cNvPr>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 name="Picture Placeholder 58">
            <a:extLst>
              <a:ext uri="{FF2B5EF4-FFF2-40B4-BE49-F238E27FC236}">
                <a16:creationId xmlns:a16="http://schemas.microsoft.com/office/drawing/2014/main" id="{553ADAE3-5F92-7EB1-B967-7A2493DEDDC8}"/>
              </a:ext>
            </a:extLst>
          </p:cNvPr>
          <p:cNvSpPr>
            <a:spLocks noGrp="1"/>
          </p:cNvSpPr>
          <p:nvPr>
            <p:ph type="pic" sz="quarter" idx="15" hasCustomPrompt="1"/>
          </p:nvPr>
        </p:nvSpPr>
        <p:spPr>
          <a:xfrm>
            <a:off x="0"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Picture Placeholder 58">
            <a:extLst>
              <a:ext uri="{FF2B5EF4-FFF2-40B4-BE49-F238E27FC236}">
                <a16:creationId xmlns:a16="http://schemas.microsoft.com/office/drawing/2014/main" id="{C6BBD57C-767A-A84B-5839-75F8AF47B428}"/>
              </a:ext>
            </a:extLst>
          </p:cNvPr>
          <p:cNvSpPr>
            <a:spLocks noGrp="1"/>
          </p:cNvSpPr>
          <p:nvPr>
            <p:ph type="pic" sz="quarter" idx="17" hasCustomPrompt="1"/>
          </p:nvPr>
        </p:nvSpPr>
        <p:spPr>
          <a:xfrm>
            <a:off x="2451354"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7" name="Picture Placeholder 58">
            <a:extLst>
              <a:ext uri="{FF2B5EF4-FFF2-40B4-BE49-F238E27FC236}">
                <a16:creationId xmlns:a16="http://schemas.microsoft.com/office/drawing/2014/main" id="{D605B878-0875-0309-7BFE-CEA5AE7BDC0E}"/>
              </a:ext>
            </a:extLst>
          </p:cNvPr>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 name="Picture Placeholder 58">
            <a:extLst>
              <a:ext uri="{FF2B5EF4-FFF2-40B4-BE49-F238E27FC236}">
                <a16:creationId xmlns:a16="http://schemas.microsoft.com/office/drawing/2014/main" id="{DC76B751-BDDA-553D-F15B-A42D569FC96F}"/>
              </a:ext>
            </a:extLst>
          </p:cNvPr>
          <p:cNvSpPr>
            <a:spLocks noGrp="1"/>
          </p:cNvSpPr>
          <p:nvPr>
            <p:ph type="pic" sz="quarter" idx="20"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9" name="Picture Placeholder 58">
            <a:extLst>
              <a:ext uri="{FF2B5EF4-FFF2-40B4-BE49-F238E27FC236}">
                <a16:creationId xmlns:a16="http://schemas.microsoft.com/office/drawing/2014/main" id="{EEAC539D-7C3E-306A-F4E8-CD95629DB26C}"/>
              </a:ext>
            </a:extLst>
          </p:cNvPr>
          <p:cNvSpPr>
            <a:spLocks noGrp="1"/>
          </p:cNvSpPr>
          <p:nvPr>
            <p:ph type="pic" sz="quarter" idx="22"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0" name="Picture Placeholder 58">
            <a:extLst>
              <a:ext uri="{FF2B5EF4-FFF2-40B4-BE49-F238E27FC236}">
                <a16:creationId xmlns:a16="http://schemas.microsoft.com/office/drawing/2014/main" id="{C9FF7B32-5ACF-BDAA-6DA8-237F127DD7FE}"/>
              </a:ext>
            </a:extLst>
          </p:cNvPr>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1779462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4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5210628" y="1447801"/>
            <a:ext cx="6371772"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5210628" y="381000"/>
            <a:ext cx="6371772" cy="838200"/>
          </a:xfrm>
        </p:spPr>
        <p:txBody>
          <a:bodyPr>
            <a:noAutofit/>
          </a:bodyPr>
          <a:lstStyle>
            <a:lvl1pPr>
              <a:defRPr>
                <a:solidFill>
                  <a:schemeClr val="bg1"/>
                </a:solidFill>
              </a:defRPr>
            </a:lvl1pPr>
          </a:lstStyle>
          <a:p>
            <a:r>
              <a:rPr lang="en-US" dirty="0"/>
              <a:t>Tap to add title</a:t>
            </a:r>
          </a:p>
        </p:txBody>
      </p:sp>
      <p:pic>
        <p:nvPicPr>
          <p:cNvPr id="5" name="Picture 4" descr="A picture containing kitchenware, night sky&#10;&#10;Description automatically generated">
            <a:extLst>
              <a:ext uri="{FF2B5EF4-FFF2-40B4-BE49-F238E27FC236}">
                <a16:creationId xmlns:a16="http://schemas.microsoft.com/office/drawing/2014/main" id="{FADA5FCC-4F99-4917-A763-773E7A4739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5309" y="5291433"/>
            <a:ext cx="7595937" cy="1685334"/>
          </a:xfrm>
          <a:prstGeom prst="rect">
            <a:avLst/>
          </a:prstGeom>
        </p:spPr>
      </p:pic>
      <p:pic>
        <p:nvPicPr>
          <p:cNvPr id="2" name="Picture 1">
            <a:extLst>
              <a:ext uri="{FF2B5EF4-FFF2-40B4-BE49-F238E27FC236}">
                <a16:creationId xmlns:a16="http://schemas.microsoft.com/office/drawing/2014/main" id="{9B13D005-EB31-BAD9-4B34-A421221D07D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33659672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5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443984"/>
            <a:ext cx="10972800" cy="1880616"/>
          </a:xfrm>
        </p:spPr>
        <p:txBody>
          <a:bodyPr>
            <a:noAutofit/>
          </a:bodyPr>
          <a:lstStyle>
            <a:lvl1pPr marL="0" indent="0">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2" name="Title 1"/>
          <p:cNvSpPr>
            <a:spLocks noGrp="1"/>
          </p:cNvSpPr>
          <p:nvPr>
            <p:ph type="title" hasCustomPrompt="1"/>
          </p:nvPr>
        </p:nvSpPr>
        <p:spPr>
          <a:xfrm>
            <a:off x="609600" y="3733800"/>
            <a:ext cx="10972800" cy="710184"/>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cxnSp>
        <p:nvCxnSpPr>
          <p:cNvPr id="6" name="Straight Connector 5">
            <a:extLst>
              <a:ext uri="{FF2B5EF4-FFF2-40B4-BE49-F238E27FC236}">
                <a16:creationId xmlns:a16="http://schemas.microsoft.com/office/drawing/2014/main" id="{C709FE56-9131-4A47-8C28-A4F15898A2C9}"/>
              </a:ext>
            </a:extLst>
          </p:cNvPr>
          <p:cNvCxnSpPr>
            <a:cxnSpLocks/>
          </p:cNvCxnSpPr>
          <p:nvPr userDrawn="1"/>
        </p:nvCxnSpPr>
        <p:spPr>
          <a:xfrm flipH="1">
            <a:off x="0" y="405009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28071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6_TextImage">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09600" y="4447210"/>
            <a:ext cx="5029200" cy="187739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Title 1"/>
          <p:cNvSpPr>
            <a:spLocks noGrp="1"/>
          </p:cNvSpPr>
          <p:nvPr>
            <p:ph type="title" hasCustomPrompt="1"/>
          </p:nvPr>
        </p:nvSpPr>
        <p:spPr>
          <a:xfrm>
            <a:off x="609600" y="3730752"/>
            <a:ext cx="10972800" cy="399288"/>
          </a:xfrm>
        </p:spPr>
        <p:txBody>
          <a:bodyPr>
            <a:noAutofit/>
          </a:bodyPr>
          <a:lstStyle/>
          <a:p>
            <a:r>
              <a:rPr lang="en-US" dirty="0"/>
              <a:t>Tap to add title</a:t>
            </a:r>
          </a:p>
        </p:txBody>
      </p:sp>
      <p:sp>
        <p:nvSpPr>
          <p:cNvPr id="10" name="Text Placeholder 3"/>
          <p:cNvSpPr>
            <a:spLocks noGrp="1"/>
          </p:cNvSpPr>
          <p:nvPr>
            <p:ph type="body" sz="quarter" idx="13" hasCustomPrompt="1"/>
          </p:nvPr>
        </p:nvSpPr>
        <p:spPr>
          <a:xfrm>
            <a:off x="6096000" y="4447210"/>
            <a:ext cx="5486400" cy="1877390"/>
          </a:xfrm>
        </p:spPr>
        <p:txBody>
          <a:bodyPr/>
          <a:lstStyle>
            <a:lvl1pPr>
              <a:defRPr baseline="0"/>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F8E53B5C-7D14-4590-A0C9-33FCC9E735E5}"/>
              </a:ext>
            </a:extLst>
          </p:cNvPr>
          <p:cNvCxnSpPr>
            <a:cxnSpLocks/>
          </p:cNvCxnSpPr>
          <p:nvPr userDrawn="1"/>
        </p:nvCxnSpPr>
        <p:spPr>
          <a:xfrm flipH="1">
            <a:off x="0" y="405009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089042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7_TextImage">
    <p:spTree>
      <p:nvGrpSpPr>
        <p:cNvPr id="1" name=""/>
        <p:cNvGrpSpPr/>
        <p:nvPr/>
      </p:nvGrpSpPr>
      <p:grpSpPr>
        <a:xfrm>
          <a:off x="0" y="0"/>
          <a:ext cx="0" cy="0"/>
          <a:chOff x="0" y="0"/>
          <a:chExt cx="0" cy="0"/>
        </a:xfrm>
      </p:grpSpPr>
      <p:sp>
        <p:nvSpPr>
          <p:cNvPr id="8" name="Picture Placeholder 6"/>
          <p:cNvSpPr>
            <a:spLocks noGrp="1"/>
          </p:cNvSpPr>
          <p:nvPr>
            <p:ph type="pic" sz="quarter" idx="15" hasCustomPrompt="1"/>
          </p:nvPr>
        </p:nvSpPr>
        <p:spPr>
          <a:xfrm>
            <a:off x="6122656"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7" name="Picture Placeholder 6"/>
          <p:cNvSpPr>
            <a:spLocks noGrp="1"/>
          </p:cNvSpPr>
          <p:nvPr>
            <p:ph type="pic" sz="quarter" idx="11" hasCustomPrompt="1"/>
          </p:nvPr>
        </p:nvSpPr>
        <p:spPr>
          <a:xfrm>
            <a:off x="0"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 name="Text Placeholder 3"/>
          <p:cNvSpPr>
            <a:spLocks noGrp="1"/>
          </p:cNvSpPr>
          <p:nvPr>
            <p:ph type="body" sz="quarter" idx="13" hasCustomPrompt="1"/>
          </p:nvPr>
        </p:nvSpPr>
        <p:spPr>
          <a:xfrm>
            <a:off x="0"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11" name="Text Placeholder 3"/>
          <p:cNvSpPr>
            <a:spLocks noGrp="1"/>
          </p:cNvSpPr>
          <p:nvPr>
            <p:ph type="body" sz="quarter" idx="14" hasCustomPrompt="1"/>
          </p:nvPr>
        </p:nvSpPr>
        <p:spPr>
          <a:xfrm>
            <a:off x="6122656"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9" name="Title 1"/>
          <p:cNvSpPr>
            <a:spLocks noGrp="1"/>
          </p:cNvSpPr>
          <p:nvPr>
            <p:ph type="title" hasCustomPrompt="1"/>
          </p:nvPr>
        </p:nvSpPr>
        <p:spPr>
          <a:xfrm>
            <a:off x="609600" y="2887123"/>
            <a:ext cx="10972800" cy="402336"/>
          </a:xfrm>
          <a:ln>
            <a:noFill/>
          </a:ln>
        </p:spPr>
        <p:txBody>
          <a:bodyPr>
            <a:noAutofit/>
          </a:bodyPr>
          <a:lstStyle/>
          <a:p>
            <a:r>
              <a:rPr lang="en-US" dirty="0"/>
              <a:t>Tap to add title</a:t>
            </a:r>
          </a:p>
        </p:txBody>
      </p:sp>
      <p:sp>
        <p:nvSpPr>
          <p:cNvPr id="10" name="Text Placeholder 2"/>
          <p:cNvSpPr>
            <a:spLocks noGrp="1"/>
          </p:cNvSpPr>
          <p:nvPr>
            <p:ph type="body" sz="quarter" idx="16" hasCustomPrompt="1"/>
          </p:nvPr>
        </p:nvSpPr>
        <p:spPr>
          <a:xfrm>
            <a:off x="609600" y="3576098"/>
            <a:ext cx="10972800" cy="2748502"/>
          </a:xfrm>
        </p:spPr>
        <p:txBody>
          <a:bodyPr/>
          <a:lstStyle>
            <a:lvl1pPr>
              <a:defRPr/>
            </a:lvl1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BBFCF9A-5B08-47E4-9AB1-17E839421E50}"/>
              </a:ext>
            </a:extLst>
          </p:cNvPr>
          <p:cNvCxnSpPr>
            <a:cxnSpLocks/>
          </p:cNvCxnSpPr>
          <p:nvPr userDrawn="1"/>
        </p:nvCxnSpPr>
        <p:spPr>
          <a:xfrm flipH="1">
            <a:off x="0" y="32023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69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Galle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31BE7F-279E-2B24-FECB-34D8293ECD3F}"/>
              </a:ext>
            </a:extLst>
          </p:cNvPr>
          <p:cNvSpPr>
            <a:spLocks noGrp="1"/>
          </p:cNvSpPr>
          <p:nvPr>
            <p:ph type="title" hasCustomPrompt="1"/>
          </p:nvPr>
        </p:nvSpPr>
        <p:spPr>
          <a:xfrm>
            <a:off x="609599" y="381000"/>
            <a:ext cx="10972800" cy="838200"/>
          </a:xfrm>
        </p:spPr>
        <p:txBody>
          <a:bodyPr>
            <a:noAutofit/>
          </a:bodyPr>
          <a:lstStyle/>
          <a:p>
            <a:r>
              <a:rPr lang="en-US" dirty="0"/>
              <a:t>Tap to add title</a:t>
            </a:r>
          </a:p>
        </p:txBody>
      </p:sp>
      <p:cxnSp>
        <p:nvCxnSpPr>
          <p:cNvPr id="10" name="Straight Connector 9">
            <a:extLst>
              <a:ext uri="{FF2B5EF4-FFF2-40B4-BE49-F238E27FC236}">
                <a16:creationId xmlns:a16="http://schemas.microsoft.com/office/drawing/2014/main" id="{F79210A8-0BE9-545E-D920-A3169213CF4C}"/>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1" name="Picture Placeholder 4">
            <a:extLst>
              <a:ext uri="{FF2B5EF4-FFF2-40B4-BE49-F238E27FC236}">
                <a16:creationId xmlns:a16="http://schemas.microsoft.com/office/drawing/2014/main" id="{AD2A4D7C-89D1-C3DD-4196-0E91F118D2C7}"/>
              </a:ext>
            </a:extLst>
          </p:cNvPr>
          <p:cNvSpPr>
            <a:spLocks noGrp="1"/>
          </p:cNvSpPr>
          <p:nvPr>
            <p:ph type="pic" sz="quarter" idx="12" hasCustomPrompt="1"/>
          </p:nvPr>
        </p:nvSpPr>
        <p:spPr>
          <a:xfrm>
            <a:off x="0" y="1153831"/>
            <a:ext cx="4005072" cy="2240281"/>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2" name="Picture Placeholder 4">
            <a:extLst>
              <a:ext uri="{FF2B5EF4-FFF2-40B4-BE49-F238E27FC236}">
                <a16:creationId xmlns:a16="http://schemas.microsoft.com/office/drawing/2014/main" id="{96F2CF97-7BA4-DC9C-AA63-4012BA7F119B}"/>
              </a:ext>
            </a:extLst>
          </p:cNvPr>
          <p:cNvSpPr>
            <a:spLocks noGrp="1"/>
          </p:cNvSpPr>
          <p:nvPr>
            <p:ph type="pic" sz="quarter" idx="13" hasCustomPrompt="1"/>
          </p:nvPr>
        </p:nvSpPr>
        <p:spPr>
          <a:xfrm>
            <a:off x="4084320" y="1153831"/>
            <a:ext cx="4005072" cy="2240280"/>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3" name="Picture Placeholder 4">
            <a:extLst>
              <a:ext uri="{FF2B5EF4-FFF2-40B4-BE49-F238E27FC236}">
                <a16:creationId xmlns:a16="http://schemas.microsoft.com/office/drawing/2014/main" id="{EE5BDFFD-3D3E-5704-7CCE-A008716B5107}"/>
              </a:ext>
            </a:extLst>
          </p:cNvPr>
          <p:cNvSpPr>
            <a:spLocks noGrp="1"/>
          </p:cNvSpPr>
          <p:nvPr>
            <p:ph type="pic" sz="quarter" idx="14" hasCustomPrompt="1"/>
          </p:nvPr>
        </p:nvSpPr>
        <p:spPr>
          <a:xfrm>
            <a:off x="8175872" y="1153831"/>
            <a:ext cx="4005072" cy="2240280"/>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4" name="Picture Placeholder 4">
            <a:extLst>
              <a:ext uri="{FF2B5EF4-FFF2-40B4-BE49-F238E27FC236}">
                <a16:creationId xmlns:a16="http://schemas.microsoft.com/office/drawing/2014/main" id="{A5703AB5-AD55-4960-ED13-446BDA3A3B7F}"/>
              </a:ext>
            </a:extLst>
          </p:cNvPr>
          <p:cNvSpPr>
            <a:spLocks noGrp="1"/>
          </p:cNvSpPr>
          <p:nvPr>
            <p:ph type="pic" sz="quarter" idx="15" hasCustomPrompt="1"/>
          </p:nvPr>
        </p:nvSpPr>
        <p:spPr>
          <a:xfrm>
            <a:off x="8175872" y="3463079"/>
            <a:ext cx="4005072" cy="2240280"/>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5" name="Picture Placeholder 4">
            <a:extLst>
              <a:ext uri="{FF2B5EF4-FFF2-40B4-BE49-F238E27FC236}">
                <a16:creationId xmlns:a16="http://schemas.microsoft.com/office/drawing/2014/main" id="{FF1FD47B-A134-A42F-AA28-B1D9F779FAA0}"/>
              </a:ext>
            </a:extLst>
          </p:cNvPr>
          <p:cNvSpPr>
            <a:spLocks noGrp="1"/>
          </p:cNvSpPr>
          <p:nvPr>
            <p:ph type="pic" sz="quarter" idx="16" hasCustomPrompt="1"/>
          </p:nvPr>
        </p:nvSpPr>
        <p:spPr>
          <a:xfrm>
            <a:off x="0" y="3463079"/>
            <a:ext cx="8097141" cy="2240280"/>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Tree>
    <p:extLst>
      <p:ext uri="{BB962C8B-B14F-4D97-AF65-F5344CB8AC3E}">
        <p14:creationId xmlns:p14="http://schemas.microsoft.com/office/powerpoint/2010/main" val="42127009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8_TextImage">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887123"/>
            <a:ext cx="10972800" cy="402336"/>
          </a:xfrm>
          <a:ln>
            <a:noFill/>
          </a:ln>
        </p:spPr>
        <p:txBody>
          <a:bodyPr>
            <a:noAutofit/>
          </a:bodyPr>
          <a:lstStyle/>
          <a:p>
            <a:r>
              <a:rPr lang="en-US" dirty="0"/>
              <a:t>Tap to add title</a:t>
            </a:r>
          </a:p>
        </p:txBody>
      </p:sp>
      <p:sp>
        <p:nvSpPr>
          <p:cNvPr id="10" name="Picture Placeholder 6"/>
          <p:cNvSpPr>
            <a:spLocks noGrp="1"/>
          </p:cNvSpPr>
          <p:nvPr>
            <p:ph type="pic" sz="quarter" idx="11" hasCustomPrompt="1"/>
          </p:nvPr>
        </p:nvSpPr>
        <p:spPr>
          <a:xfrm>
            <a:off x="0"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6"/>
          <p:cNvSpPr>
            <a:spLocks noGrp="1"/>
          </p:cNvSpPr>
          <p:nvPr>
            <p:ph type="pic" sz="quarter" idx="12" hasCustomPrompt="1"/>
          </p:nvPr>
        </p:nvSpPr>
        <p:spPr>
          <a:xfrm>
            <a:off x="6129528"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Text Placeholder 2"/>
          <p:cNvSpPr>
            <a:spLocks noGrp="1"/>
          </p:cNvSpPr>
          <p:nvPr>
            <p:ph type="body" sz="quarter" idx="14" hasCustomPrompt="1"/>
          </p:nvPr>
        </p:nvSpPr>
        <p:spPr>
          <a:xfrm>
            <a:off x="609600" y="3576098"/>
            <a:ext cx="5029200" cy="2748502"/>
          </a:xfrm>
        </p:spPr>
        <p:txBody>
          <a:bodyPr/>
          <a:lstStyle>
            <a:lvl1pPr>
              <a:defRPr/>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6086475" y="3575462"/>
            <a:ext cx="5495925" cy="2728409"/>
          </a:xfrm>
        </p:spPr>
        <p:txBody>
          <a:bodyPr/>
          <a:lstStyle>
            <a:lvl1pPr>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B3397E77-E6A3-4B1B-91AA-70A20EFCD199}"/>
              </a:ext>
            </a:extLst>
          </p:cNvPr>
          <p:cNvCxnSpPr>
            <a:cxnSpLocks/>
          </p:cNvCxnSpPr>
          <p:nvPr userDrawn="1"/>
        </p:nvCxnSpPr>
        <p:spPr>
          <a:xfrm flipH="1">
            <a:off x="0" y="32023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623080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12192000"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Title 1"/>
          <p:cNvSpPr>
            <a:spLocks noGrp="1"/>
          </p:cNvSpPr>
          <p:nvPr>
            <p:ph type="title" hasCustomPrompt="1"/>
          </p:nvPr>
        </p:nvSpPr>
        <p:spPr>
          <a:xfrm>
            <a:off x="613012" y="5486400"/>
            <a:ext cx="10972800" cy="838200"/>
          </a:xfrm>
        </p:spPr>
        <p:txBody>
          <a:bodyPr>
            <a:noAutofit/>
          </a:bodyPr>
          <a:lstStyle/>
          <a:p>
            <a:r>
              <a:rPr lang="en-US" dirty="0"/>
              <a:t>Tap to add title</a:t>
            </a:r>
          </a:p>
        </p:txBody>
      </p:sp>
      <p:cxnSp>
        <p:nvCxnSpPr>
          <p:cNvPr id="4" name="Straight Connector 3">
            <a:extLst>
              <a:ext uri="{FF2B5EF4-FFF2-40B4-BE49-F238E27FC236}">
                <a16:creationId xmlns:a16="http://schemas.microsoft.com/office/drawing/2014/main" id="{BF383D76-BA13-4A8E-987B-7CDD2F4C4D74}"/>
              </a:ext>
            </a:extLst>
          </p:cNvPr>
          <p:cNvCxnSpPr>
            <a:cxnSpLocks/>
          </p:cNvCxnSpPr>
          <p:nvPr userDrawn="1"/>
        </p:nvCxnSpPr>
        <p:spPr>
          <a:xfrm flipH="1">
            <a:off x="0" y="57931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406108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0"/>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0"/>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609600" y="5483352"/>
            <a:ext cx="10972800" cy="841248"/>
          </a:xfrm>
        </p:spPr>
        <p:txBody>
          <a:bodyPr anchor="t" anchorCtr="0">
            <a:noAutofit/>
          </a:bodyPr>
          <a:lstStyle/>
          <a:p>
            <a:r>
              <a:rPr lang="en-US" dirty="0"/>
              <a:t>Tap to add title</a:t>
            </a:r>
          </a:p>
        </p:txBody>
      </p:sp>
      <p:cxnSp>
        <p:nvCxnSpPr>
          <p:cNvPr id="5" name="Straight Connector 4">
            <a:extLst>
              <a:ext uri="{FF2B5EF4-FFF2-40B4-BE49-F238E27FC236}">
                <a16:creationId xmlns:a16="http://schemas.microsoft.com/office/drawing/2014/main" id="{E2CADC6F-25F7-44E6-B9AA-168A3956F134}"/>
              </a:ext>
            </a:extLst>
          </p:cNvPr>
          <p:cNvCxnSpPr>
            <a:cxnSpLocks/>
          </p:cNvCxnSpPr>
          <p:nvPr userDrawn="1"/>
        </p:nvCxnSpPr>
        <p:spPr>
          <a:xfrm flipH="1">
            <a:off x="0" y="57931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171886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408432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8177784"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609600" y="5983208"/>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4" name="Title 1"/>
          <p:cNvSpPr>
            <a:spLocks noGrp="1"/>
          </p:cNvSpPr>
          <p:nvPr>
            <p:ph type="title" hasCustomPrompt="1"/>
          </p:nvPr>
        </p:nvSpPr>
        <p:spPr>
          <a:xfrm>
            <a:off x="609600" y="4978400"/>
            <a:ext cx="10972800" cy="838200"/>
          </a:xfrm>
        </p:spPr>
        <p:txBody>
          <a:bodyPr>
            <a:noAutofit/>
          </a:bodyPr>
          <a:lstStyle/>
          <a:p>
            <a:r>
              <a:rPr lang="en-US" dirty="0"/>
              <a:t>Tap to add title</a:t>
            </a:r>
          </a:p>
        </p:txBody>
      </p:sp>
      <p:cxnSp>
        <p:nvCxnSpPr>
          <p:cNvPr id="10" name="Straight Connector 9">
            <a:extLst>
              <a:ext uri="{FF2B5EF4-FFF2-40B4-BE49-F238E27FC236}">
                <a16:creationId xmlns:a16="http://schemas.microsoft.com/office/drawing/2014/main" id="{C586098A-42B2-40B3-8326-3D59BB1E517F}"/>
              </a:ext>
            </a:extLst>
          </p:cNvPr>
          <p:cNvCxnSpPr>
            <a:cxnSpLocks/>
          </p:cNvCxnSpPr>
          <p:nvPr userDrawn="1"/>
        </p:nvCxnSpPr>
        <p:spPr>
          <a:xfrm flipH="1">
            <a:off x="0" y="528834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7028760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2451354"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4902708"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7354062"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9805416"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2451354"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4902708"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7354062"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9805416"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2451354"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4902708"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7354062"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9805416"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Title 1"/>
          <p:cNvSpPr>
            <a:spLocks noGrp="1"/>
          </p:cNvSpPr>
          <p:nvPr>
            <p:ph type="title" hasCustomPrompt="1"/>
          </p:nvPr>
        </p:nvSpPr>
        <p:spPr>
          <a:xfrm>
            <a:off x="609600" y="4978400"/>
            <a:ext cx="10972800" cy="838200"/>
          </a:xfrm>
        </p:spPr>
        <p:txBody>
          <a:bodyPr>
            <a:noAutofit/>
          </a:bodyPr>
          <a:lstStyle/>
          <a:p>
            <a:r>
              <a:rPr lang="en-US" dirty="0"/>
              <a:t>Tap to add title</a:t>
            </a:r>
          </a:p>
        </p:txBody>
      </p:sp>
      <p:cxnSp>
        <p:nvCxnSpPr>
          <p:cNvPr id="19" name="Straight Connector 18">
            <a:extLst>
              <a:ext uri="{FF2B5EF4-FFF2-40B4-BE49-F238E27FC236}">
                <a16:creationId xmlns:a16="http://schemas.microsoft.com/office/drawing/2014/main" id="{A4B2805E-8196-485E-B15F-8D80B5EDB754}"/>
              </a:ext>
            </a:extLst>
          </p:cNvPr>
          <p:cNvCxnSpPr>
            <a:cxnSpLocks/>
          </p:cNvCxnSpPr>
          <p:nvPr userDrawn="1"/>
        </p:nvCxnSpPr>
        <p:spPr>
          <a:xfrm flipH="1">
            <a:off x="0" y="528834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4" name="Text Placeholder 4">
            <a:extLst>
              <a:ext uri="{FF2B5EF4-FFF2-40B4-BE49-F238E27FC236}">
                <a16:creationId xmlns:a16="http://schemas.microsoft.com/office/drawing/2014/main" id="{800EB426-E00B-0EC7-E017-49C40CF3232E}"/>
              </a:ext>
            </a:extLst>
          </p:cNvPr>
          <p:cNvSpPr>
            <a:spLocks noGrp="1"/>
          </p:cNvSpPr>
          <p:nvPr>
            <p:ph type="body" sz="quarter" idx="10" hasCustomPrompt="1"/>
          </p:nvPr>
        </p:nvSpPr>
        <p:spPr>
          <a:xfrm>
            <a:off x="609600" y="5983208"/>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Tree>
    <p:extLst>
      <p:ext uri="{BB962C8B-B14F-4D97-AF65-F5344CB8AC3E}">
        <p14:creationId xmlns:p14="http://schemas.microsoft.com/office/powerpoint/2010/main" val="25900922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5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12192000" cy="454914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7" name="Text Placeholder 4"/>
          <p:cNvSpPr>
            <a:spLocks noGrp="1"/>
          </p:cNvSpPr>
          <p:nvPr>
            <p:ph type="body" sz="quarter" idx="10" hasCustomPrompt="1"/>
          </p:nvPr>
        </p:nvSpPr>
        <p:spPr>
          <a:xfrm>
            <a:off x="609600" y="1455549"/>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8"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cxnSp>
        <p:nvCxnSpPr>
          <p:cNvPr id="5" name="Straight Connector 4">
            <a:extLst>
              <a:ext uri="{FF2B5EF4-FFF2-40B4-BE49-F238E27FC236}">
                <a16:creationId xmlns:a16="http://schemas.microsoft.com/office/drawing/2014/main" id="{2DE68D28-773B-4761-AD33-FD1102CEBC5D}"/>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6" name="Picture 5" descr="A picture containing kitchenware, night sky&#10;&#10;Description automatically generated">
            <a:extLst>
              <a:ext uri="{FF2B5EF4-FFF2-40B4-BE49-F238E27FC236}">
                <a16:creationId xmlns:a16="http://schemas.microsoft.com/office/drawing/2014/main" id="{6F6C4847-CEDE-4391-9C8C-B30473A9A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2" name="Picture 1">
            <a:extLst>
              <a:ext uri="{FF2B5EF4-FFF2-40B4-BE49-F238E27FC236}">
                <a16:creationId xmlns:a16="http://schemas.microsoft.com/office/drawing/2014/main" id="{0934D5CD-CA69-5B46-CE9C-B5D0D230A92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951641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6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1607574"/>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1607574"/>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609600" y="390832"/>
            <a:ext cx="10972800" cy="841248"/>
          </a:xfrm>
        </p:spPr>
        <p:txBody>
          <a:bodyPr anchor="t" anchorCtr="0">
            <a:noAutofit/>
          </a:bodyPr>
          <a:lstStyle/>
          <a:p>
            <a:r>
              <a:rPr lang="en-US" dirty="0"/>
              <a:t>Tap to add title</a:t>
            </a:r>
          </a:p>
        </p:txBody>
      </p:sp>
      <p:cxnSp>
        <p:nvCxnSpPr>
          <p:cNvPr id="5" name="Straight Connector 4">
            <a:extLst>
              <a:ext uri="{FF2B5EF4-FFF2-40B4-BE49-F238E27FC236}">
                <a16:creationId xmlns:a16="http://schemas.microsoft.com/office/drawing/2014/main" id="{356FC89F-BB60-4ACD-B39B-8244958CB27F}"/>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8E8282F0-BAFA-7A05-7ECE-C0E836BADC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23141139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7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408432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8177784"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4"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cxnSp>
        <p:nvCxnSpPr>
          <p:cNvPr id="10" name="Straight Connector 9">
            <a:extLst>
              <a:ext uri="{FF2B5EF4-FFF2-40B4-BE49-F238E27FC236}">
                <a16:creationId xmlns:a16="http://schemas.microsoft.com/office/drawing/2014/main" id="{6D2C00C2-9C83-43A0-A8F3-73268B1AD674}"/>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03F5688E-AB7C-956F-6B46-F6D1BB477B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41940538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8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2451354"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kern="1200" dirty="0">
                <a:solidFill>
                  <a:schemeClr val="bg1"/>
                </a:solidFill>
                <a:latin typeface="+mj-lt"/>
                <a:ea typeface="+mn-ea"/>
                <a:cs typeface="+mn-cs"/>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4902708"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7354062"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9805416"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2451354"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4902708"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7354062"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9805416"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2451354"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4902708"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7354062"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9805416"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31"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cxnSp>
        <p:nvCxnSpPr>
          <p:cNvPr id="19" name="Straight Connector 18">
            <a:extLst>
              <a:ext uri="{FF2B5EF4-FFF2-40B4-BE49-F238E27FC236}">
                <a16:creationId xmlns:a16="http://schemas.microsoft.com/office/drawing/2014/main" id="{613D58E3-7FDC-46B6-AAAF-CAAA5C476B90}"/>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773550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HeadlineImage">
    <p:spTree>
      <p:nvGrpSpPr>
        <p:cNvPr id="1" name=""/>
        <p:cNvGrpSpPr/>
        <p:nvPr/>
      </p:nvGrpSpPr>
      <p:grpSpPr>
        <a:xfrm>
          <a:off x="0" y="0"/>
          <a:ext cx="0" cy="0"/>
          <a:chOff x="0" y="0"/>
          <a:chExt cx="0" cy="0"/>
        </a:xfrm>
      </p:grpSpPr>
      <p:sp>
        <p:nvSpPr>
          <p:cNvPr id="23" name="Text Placeholder 4"/>
          <p:cNvSpPr>
            <a:spLocks noGrp="1"/>
          </p:cNvSpPr>
          <p:nvPr>
            <p:ph type="body" sz="quarter" idx="10" hasCustomPrompt="1"/>
          </p:nvPr>
        </p:nvSpPr>
        <p:spPr>
          <a:xfrm>
            <a:off x="609600" y="5956020"/>
            <a:ext cx="10972800" cy="279400"/>
          </a:xfrm>
        </p:spPr>
        <p:txBody>
          <a:bodyPr>
            <a:noAutofit/>
          </a:bodyPr>
          <a:lstStyle>
            <a:lvl1pPr marL="0" indent="0">
              <a:spcBef>
                <a:spcPts val="0"/>
              </a:spcBef>
              <a:spcAft>
                <a:spcPts val="0"/>
              </a:spcAft>
              <a:buNone/>
              <a:defRPr sz="120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31"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cxnSp>
        <p:nvCxnSpPr>
          <p:cNvPr id="19" name="Straight Connector 18">
            <a:extLst>
              <a:ext uri="{FF2B5EF4-FFF2-40B4-BE49-F238E27FC236}">
                <a16:creationId xmlns:a16="http://schemas.microsoft.com/office/drawing/2014/main" id="{613D58E3-7FDC-46B6-AAAF-CAAA5C476B90}"/>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2990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ic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47780E-309B-67A7-892B-8352A8A02405}"/>
              </a:ext>
            </a:extLst>
          </p:cNvPr>
          <p:cNvSpPr>
            <a:spLocks noGrp="1"/>
          </p:cNvSpPr>
          <p:nvPr>
            <p:ph type="title" hasCustomPrompt="1"/>
          </p:nvPr>
        </p:nvSpPr>
        <p:spPr>
          <a:xfrm>
            <a:off x="609599" y="381000"/>
            <a:ext cx="10972800" cy="838200"/>
          </a:xfrm>
        </p:spPr>
        <p:txBody>
          <a:bodyPr>
            <a:noAutofit/>
          </a:bodyPr>
          <a:lstStyle/>
          <a:p>
            <a:r>
              <a:rPr lang="en-US" dirty="0"/>
              <a:t>Tap to add title</a:t>
            </a:r>
          </a:p>
        </p:txBody>
      </p:sp>
      <p:cxnSp>
        <p:nvCxnSpPr>
          <p:cNvPr id="10" name="Straight Connector 9">
            <a:extLst>
              <a:ext uri="{FF2B5EF4-FFF2-40B4-BE49-F238E27FC236}">
                <a16:creationId xmlns:a16="http://schemas.microsoft.com/office/drawing/2014/main" id="{E6DB0270-F55A-35EB-A399-9B1721AF897C}"/>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11" name="Picture Placeholder 4">
            <a:extLst>
              <a:ext uri="{FF2B5EF4-FFF2-40B4-BE49-F238E27FC236}">
                <a16:creationId xmlns:a16="http://schemas.microsoft.com/office/drawing/2014/main" id="{94BDB5C4-EFDA-57F3-900F-9DD8461D9D6D}"/>
              </a:ext>
            </a:extLst>
          </p:cNvPr>
          <p:cNvSpPr>
            <a:spLocks noGrp="1"/>
          </p:cNvSpPr>
          <p:nvPr>
            <p:ph type="pic" sz="quarter" idx="12" hasCustomPrompt="1"/>
          </p:nvPr>
        </p:nvSpPr>
        <p:spPr>
          <a:xfrm>
            <a:off x="1539083" y="1672407"/>
            <a:ext cx="2829347" cy="1520244"/>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2" name="Picture Placeholder 4">
            <a:extLst>
              <a:ext uri="{FF2B5EF4-FFF2-40B4-BE49-F238E27FC236}">
                <a16:creationId xmlns:a16="http://schemas.microsoft.com/office/drawing/2014/main" id="{828B4083-D7AF-6F14-BCF7-176FBA67B4C7}"/>
              </a:ext>
            </a:extLst>
          </p:cNvPr>
          <p:cNvSpPr>
            <a:spLocks noGrp="1"/>
          </p:cNvSpPr>
          <p:nvPr>
            <p:ph type="pic" sz="quarter" idx="13" hasCustomPrompt="1"/>
          </p:nvPr>
        </p:nvSpPr>
        <p:spPr>
          <a:xfrm>
            <a:off x="4692988" y="1672407"/>
            <a:ext cx="2829347" cy="1520244"/>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3" name="Picture Placeholder 4">
            <a:extLst>
              <a:ext uri="{FF2B5EF4-FFF2-40B4-BE49-F238E27FC236}">
                <a16:creationId xmlns:a16="http://schemas.microsoft.com/office/drawing/2014/main" id="{FD3192E6-70F4-3C01-BF55-2752EE796762}"/>
              </a:ext>
            </a:extLst>
          </p:cNvPr>
          <p:cNvSpPr>
            <a:spLocks noGrp="1"/>
          </p:cNvSpPr>
          <p:nvPr>
            <p:ph type="pic" sz="quarter" idx="14" hasCustomPrompt="1"/>
          </p:nvPr>
        </p:nvSpPr>
        <p:spPr>
          <a:xfrm>
            <a:off x="7839144" y="1672407"/>
            <a:ext cx="2829347" cy="1520244"/>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4" name="Text Placeholder 4">
            <a:extLst>
              <a:ext uri="{FF2B5EF4-FFF2-40B4-BE49-F238E27FC236}">
                <a16:creationId xmlns:a16="http://schemas.microsoft.com/office/drawing/2014/main" id="{76B3453F-D3E7-0B52-BAFA-BD718CD3B189}"/>
              </a:ext>
            </a:extLst>
          </p:cNvPr>
          <p:cNvSpPr>
            <a:spLocks noGrp="1"/>
          </p:cNvSpPr>
          <p:nvPr>
            <p:ph type="body" sz="quarter" idx="15" hasCustomPrompt="1"/>
          </p:nvPr>
        </p:nvSpPr>
        <p:spPr>
          <a:xfrm>
            <a:off x="1539083" y="3429001"/>
            <a:ext cx="2829346"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17" name="Text Placeholder 4">
            <a:extLst>
              <a:ext uri="{FF2B5EF4-FFF2-40B4-BE49-F238E27FC236}">
                <a16:creationId xmlns:a16="http://schemas.microsoft.com/office/drawing/2014/main" id="{8A491067-0299-4ED7-0938-690879048DD6}"/>
              </a:ext>
            </a:extLst>
          </p:cNvPr>
          <p:cNvSpPr>
            <a:spLocks noGrp="1"/>
          </p:cNvSpPr>
          <p:nvPr>
            <p:ph type="body" sz="quarter" idx="18" hasCustomPrompt="1"/>
          </p:nvPr>
        </p:nvSpPr>
        <p:spPr>
          <a:xfrm>
            <a:off x="1539083" y="3870703"/>
            <a:ext cx="2829346" cy="1948912"/>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
        <p:nvSpPr>
          <p:cNvPr id="18" name="Text Placeholder 4">
            <a:extLst>
              <a:ext uri="{FF2B5EF4-FFF2-40B4-BE49-F238E27FC236}">
                <a16:creationId xmlns:a16="http://schemas.microsoft.com/office/drawing/2014/main" id="{5DB6B592-2FFD-D19A-C19C-A8D974B8CAF0}"/>
              </a:ext>
            </a:extLst>
          </p:cNvPr>
          <p:cNvSpPr>
            <a:spLocks noGrp="1"/>
          </p:cNvSpPr>
          <p:nvPr>
            <p:ph type="body" sz="quarter" idx="19" hasCustomPrompt="1"/>
          </p:nvPr>
        </p:nvSpPr>
        <p:spPr>
          <a:xfrm>
            <a:off x="4692989" y="3429001"/>
            <a:ext cx="2829346"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19" name="Text Placeholder 4">
            <a:extLst>
              <a:ext uri="{FF2B5EF4-FFF2-40B4-BE49-F238E27FC236}">
                <a16:creationId xmlns:a16="http://schemas.microsoft.com/office/drawing/2014/main" id="{D4C2CD24-A6D2-10C0-C072-04DB0B0EA206}"/>
              </a:ext>
            </a:extLst>
          </p:cNvPr>
          <p:cNvSpPr>
            <a:spLocks noGrp="1"/>
          </p:cNvSpPr>
          <p:nvPr>
            <p:ph type="body" sz="quarter" idx="20" hasCustomPrompt="1"/>
          </p:nvPr>
        </p:nvSpPr>
        <p:spPr>
          <a:xfrm>
            <a:off x="4692989" y="3870703"/>
            <a:ext cx="2829346" cy="1948912"/>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
        <p:nvSpPr>
          <p:cNvPr id="20" name="Text Placeholder 4">
            <a:extLst>
              <a:ext uri="{FF2B5EF4-FFF2-40B4-BE49-F238E27FC236}">
                <a16:creationId xmlns:a16="http://schemas.microsoft.com/office/drawing/2014/main" id="{9F4090A8-3DE1-08AE-22F5-F311BD949DEB}"/>
              </a:ext>
            </a:extLst>
          </p:cNvPr>
          <p:cNvSpPr>
            <a:spLocks noGrp="1"/>
          </p:cNvSpPr>
          <p:nvPr>
            <p:ph type="body" sz="quarter" idx="21" hasCustomPrompt="1"/>
          </p:nvPr>
        </p:nvSpPr>
        <p:spPr>
          <a:xfrm>
            <a:off x="7839144" y="3429001"/>
            <a:ext cx="2829346"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21" name="Text Placeholder 4">
            <a:extLst>
              <a:ext uri="{FF2B5EF4-FFF2-40B4-BE49-F238E27FC236}">
                <a16:creationId xmlns:a16="http://schemas.microsoft.com/office/drawing/2014/main" id="{A8D55ADA-307D-09ED-17F4-0FF2AFFAEA9C}"/>
              </a:ext>
            </a:extLst>
          </p:cNvPr>
          <p:cNvSpPr>
            <a:spLocks noGrp="1"/>
          </p:cNvSpPr>
          <p:nvPr>
            <p:ph type="body" sz="quarter" idx="22" hasCustomPrompt="1"/>
          </p:nvPr>
        </p:nvSpPr>
        <p:spPr>
          <a:xfrm>
            <a:off x="7839144" y="3870703"/>
            <a:ext cx="2829346" cy="1948912"/>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Tree>
    <p:extLst>
      <p:ext uri="{BB962C8B-B14F-4D97-AF65-F5344CB8AC3E}">
        <p14:creationId xmlns:p14="http://schemas.microsoft.com/office/powerpoint/2010/main" val="24630569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Projec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609600" y="4419600"/>
            <a:ext cx="10972800" cy="838200"/>
          </a:xfrm>
        </p:spPr>
        <p:txBody>
          <a:bodyPr anchor="b">
            <a:noAutofit/>
          </a:bodyPr>
          <a:lstStyle>
            <a:lvl1pP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609600" y="5334000"/>
            <a:ext cx="10972800" cy="914400"/>
          </a:xfrm>
        </p:spPr>
        <p:txBody>
          <a:bodyPr vert="horz" lIns="0" tIns="0" rIns="0" bIns="0" rtlCol="0" anchor="t">
            <a:noAutofit/>
          </a:bodyPr>
          <a:lstStyle>
            <a:lvl1pP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pic>
        <p:nvPicPr>
          <p:cNvPr id="6" name="Picture 5" descr="A picture containing kitchenware, night sky&#10;&#10;Description automatically generated">
            <a:extLst>
              <a:ext uri="{FF2B5EF4-FFF2-40B4-BE49-F238E27FC236}">
                <a16:creationId xmlns:a16="http://schemas.microsoft.com/office/drawing/2014/main" id="{63D5404E-5A80-452B-86AA-FB772238DB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757533"/>
            <a:ext cx="7595937" cy="1685334"/>
          </a:xfrm>
          <a:prstGeom prst="rect">
            <a:avLst/>
          </a:prstGeom>
        </p:spPr>
      </p:pic>
      <p:pic>
        <p:nvPicPr>
          <p:cNvPr id="2" name="Picture 1">
            <a:extLst>
              <a:ext uri="{FF2B5EF4-FFF2-40B4-BE49-F238E27FC236}">
                <a16:creationId xmlns:a16="http://schemas.microsoft.com/office/drawing/2014/main" id="{08CB0460-4ED9-324A-904F-014DC7F1C7C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3988950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Projec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609600" y="762000"/>
            <a:ext cx="10972800" cy="838200"/>
          </a:xfrm>
        </p:spPr>
        <p:txBody>
          <a:bodyPr anchor="b">
            <a:noAutofit/>
          </a:bodyPr>
          <a:lstStyle>
            <a:lvl1pPr algn="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609600" y="1676400"/>
            <a:ext cx="10972800" cy="914400"/>
          </a:xfrm>
        </p:spPr>
        <p:txBody>
          <a:bodyPr vert="horz" lIns="0" tIns="0" rIns="0" bIns="0" rtlCol="0" anchor="t">
            <a:noAutofit/>
          </a:bodyPr>
          <a:lstStyle>
            <a:lvl1pPr algn="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pic>
        <p:nvPicPr>
          <p:cNvPr id="6" name="Picture 5" descr="A picture containing kitchenware, night sky&#10;&#10;Description automatically generated">
            <a:extLst>
              <a:ext uri="{FF2B5EF4-FFF2-40B4-BE49-F238E27FC236}">
                <a16:creationId xmlns:a16="http://schemas.microsoft.com/office/drawing/2014/main" id="{DD3FAD2F-FCC6-4764-91D8-178533AED5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2" name="Picture 1">
            <a:extLst>
              <a:ext uri="{FF2B5EF4-FFF2-40B4-BE49-F238E27FC236}">
                <a16:creationId xmlns:a16="http://schemas.microsoft.com/office/drawing/2014/main" id="{460A2C13-3727-46C6-0D2E-8496C728AC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2620763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Project">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0" y="6057781"/>
            <a:ext cx="12192000" cy="800219"/>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dirty="0"/>
              <a:t>Tap to add Project Name/location/information</a:t>
            </a:r>
          </a:p>
        </p:txBody>
      </p:sp>
      <p:sp>
        <p:nvSpPr>
          <p:cNvPr id="3" name="Text Placeholder 2"/>
          <p:cNvSpPr>
            <a:spLocks noGrp="1"/>
          </p:cNvSpPr>
          <p:nvPr>
            <p:ph type="body" sz="quarter" idx="11" hasCustomPrompt="1"/>
          </p:nvPr>
        </p:nvSpPr>
        <p:spPr>
          <a:xfrm rot="16200000">
            <a:off x="10110787" y="3967845"/>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pic>
        <p:nvPicPr>
          <p:cNvPr id="2" name="Picture 1">
            <a:extLst>
              <a:ext uri="{FF2B5EF4-FFF2-40B4-BE49-F238E27FC236}">
                <a16:creationId xmlns:a16="http://schemas.microsoft.com/office/drawing/2014/main" id="{C394A0C4-11C4-BF8E-DE9A-E08D50D9EB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40885436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_Project">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5"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
        <p:nvSpPr>
          <p:cNvPr id="4" name="Title 1"/>
          <p:cNvSpPr>
            <a:spLocks noGrp="1"/>
          </p:cNvSpPr>
          <p:nvPr>
            <p:ph type="title" hasCustomPrompt="1"/>
          </p:nvPr>
        </p:nvSpPr>
        <p:spPr>
          <a:xfrm>
            <a:off x="0" y="4925083"/>
            <a:ext cx="3505200" cy="1046440"/>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dirty="0"/>
              <a:t>Tap to add Project Name/location/information</a:t>
            </a:r>
          </a:p>
        </p:txBody>
      </p:sp>
      <p:pic>
        <p:nvPicPr>
          <p:cNvPr id="2" name="Picture 1">
            <a:extLst>
              <a:ext uri="{FF2B5EF4-FFF2-40B4-BE49-F238E27FC236}">
                <a16:creationId xmlns:a16="http://schemas.microsoft.com/office/drawing/2014/main" id="{1E3F1FB3-B64C-F2ED-C558-AD53BC4D408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42901438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FullBleed">
    <p:bg>
      <p:bgPr>
        <a:solidFill>
          <a:schemeClr val="bg1"/>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3"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spcBef>
                <a:spcPts val="0"/>
              </a:spcBef>
              <a:spcAft>
                <a:spcPts val="0"/>
              </a:spcAft>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pic>
        <p:nvPicPr>
          <p:cNvPr id="5" name="Picture 4" descr="A picture containing kitchenware, night sky&#10;&#10;Description automatically generated">
            <a:extLst>
              <a:ext uri="{FF2B5EF4-FFF2-40B4-BE49-F238E27FC236}">
                <a16:creationId xmlns:a16="http://schemas.microsoft.com/office/drawing/2014/main" id="{5B8C9DD7-9B4E-4919-BE30-2429E8699A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2" name="Picture 1">
            <a:extLst>
              <a:ext uri="{FF2B5EF4-FFF2-40B4-BE49-F238E27FC236}">
                <a16:creationId xmlns:a16="http://schemas.microsoft.com/office/drawing/2014/main" id="{238761DA-9209-30C8-B0C8-C6344A00395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4016036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73" y="0"/>
            <a:ext cx="6061999"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6" name="Picture Placeholder 6"/>
          <p:cNvSpPr>
            <a:spLocks noGrp="1"/>
          </p:cNvSpPr>
          <p:nvPr>
            <p:ph type="pic" sz="quarter" idx="12" hasCustomPrompt="1"/>
          </p:nvPr>
        </p:nvSpPr>
        <p:spPr>
          <a:xfrm>
            <a:off x="6133626" y="0"/>
            <a:ext cx="605837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ext Placeholder 3"/>
          <p:cNvSpPr>
            <a:spLocks noGrp="1"/>
          </p:cNvSpPr>
          <p:nvPr>
            <p:ph type="body" sz="quarter" idx="13" hasCustomPrompt="1"/>
          </p:nvPr>
        </p:nvSpPr>
        <p:spPr>
          <a:xfrm>
            <a:off x="0"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5" name="Text Placeholder 3"/>
          <p:cNvSpPr>
            <a:spLocks noGrp="1"/>
          </p:cNvSpPr>
          <p:nvPr>
            <p:ph type="body" sz="quarter" idx="14" hasCustomPrompt="1"/>
          </p:nvPr>
        </p:nvSpPr>
        <p:spPr>
          <a:xfrm>
            <a:off x="6133626"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pic>
        <p:nvPicPr>
          <p:cNvPr id="2" name="Picture 1">
            <a:extLst>
              <a:ext uri="{FF2B5EF4-FFF2-40B4-BE49-F238E27FC236}">
                <a16:creationId xmlns:a16="http://schemas.microsoft.com/office/drawing/2014/main" id="{3BEBE9EF-7C19-BBF8-81A5-FE5FAD74E3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24744569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907272"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7973022" y="0"/>
            <a:ext cx="4218978"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pic>
        <p:nvPicPr>
          <p:cNvPr id="2" name="Picture 1">
            <a:extLst>
              <a:ext uri="{FF2B5EF4-FFF2-40B4-BE49-F238E27FC236}">
                <a16:creationId xmlns:a16="http://schemas.microsoft.com/office/drawing/2014/main" id="{BCC13B72-C029-3105-9FD3-70D6B3AB05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38250132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4014216"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11" hasCustomPrompt="1"/>
          </p:nvPr>
        </p:nvSpPr>
        <p:spPr>
          <a:xfrm>
            <a:off x="4084320" y="0"/>
            <a:ext cx="8107680"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pic>
        <p:nvPicPr>
          <p:cNvPr id="2" name="Picture 1">
            <a:extLst>
              <a:ext uri="{FF2B5EF4-FFF2-40B4-BE49-F238E27FC236}">
                <a16:creationId xmlns:a16="http://schemas.microsoft.com/office/drawing/2014/main" id="{48FE2453-DCB3-24F8-75B8-74704C2ACD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12291205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4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 name="Picture Placeholder 6"/>
          <p:cNvSpPr>
            <a:spLocks noGrp="1"/>
          </p:cNvSpPr>
          <p:nvPr>
            <p:ph type="pic" sz="quarter" idx="13" hasCustomPrompt="1"/>
          </p:nvPr>
        </p:nvSpPr>
        <p:spPr>
          <a:xfrm>
            <a:off x="0"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 name="Picture Placeholder 6"/>
          <p:cNvSpPr>
            <a:spLocks noGrp="1"/>
          </p:cNvSpPr>
          <p:nvPr>
            <p:ph type="pic" sz="quarter" idx="14" hasCustomPrompt="1"/>
          </p:nvPr>
        </p:nvSpPr>
        <p:spPr>
          <a:xfrm>
            <a:off x="6128004"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pic>
        <p:nvPicPr>
          <p:cNvPr id="3" name="Picture 2">
            <a:extLst>
              <a:ext uri="{FF2B5EF4-FFF2-40B4-BE49-F238E27FC236}">
                <a16:creationId xmlns:a16="http://schemas.microsoft.com/office/drawing/2014/main" id="{DBF6A72D-2F75-99D6-53C9-AB0C22B4D2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2979800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166878" y="1463485"/>
            <a:ext cx="11595100" cy="438467"/>
          </a:xfrm>
          <a:prstGeom prst="homePlate">
            <a:avLst>
              <a:gd name="adj" fmla="val 36966"/>
            </a:avLst>
          </a:prstGeom>
          <a:solidFill>
            <a:schemeClr val="accent4"/>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1 Heading</a:t>
            </a:r>
          </a:p>
        </p:txBody>
      </p:sp>
      <p:sp>
        <p:nvSpPr>
          <p:cNvPr id="6" name="Text Placeholder 3"/>
          <p:cNvSpPr>
            <a:spLocks noGrp="1"/>
          </p:cNvSpPr>
          <p:nvPr>
            <p:ph type="body" sz="quarter" idx="11" hasCustomPrompt="1"/>
          </p:nvPr>
        </p:nvSpPr>
        <p:spPr>
          <a:xfrm>
            <a:off x="-192278" y="3442075"/>
            <a:ext cx="11595100" cy="438467"/>
          </a:xfrm>
          <a:prstGeom prst="homePlate">
            <a:avLst>
              <a:gd name="adj" fmla="val 36966"/>
            </a:avLst>
          </a:prstGeom>
          <a:solidFill>
            <a:schemeClr val="accent4"/>
          </a:solidFill>
        </p:spPr>
        <p:txBody>
          <a:bodyPr lIns="91440" tIns="91440" rIns="91440" bIns="91440" anchor="ctr">
            <a:noAutofit/>
          </a:bodyPr>
          <a:lstStyle>
            <a:lvl1pPr marL="0" indent="0" algn="ctr">
              <a:spcBef>
                <a:spcPts val="0"/>
              </a:spcBef>
              <a:spcAft>
                <a:spcPts val="0"/>
              </a:spcAft>
              <a:buNone/>
              <a:defRPr sz="2400" b="1">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2 Header</a:t>
            </a:r>
          </a:p>
        </p:txBody>
      </p:sp>
      <p:sp>
        <p:nvSpPr>
          <p:cNvPr id="27" name="Text Placeholder 7"/>
          <p:cNvSpPr>
            <a:spLocks noGrp="1"/>
          </p:cNvSpPr>
          <p:nvPr>
            <p:ph type="body" sz="quarter" idx="46" hasCustomPrompt="1"/>
          </p:nvPr>
        </p:nvSpPr>
        <p:spPr>
          <a:xfrm>
            <a:off x="59182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28" name="Text Placeholder 7"/>
          <p:cNvSpPr>
            <a:spLocks noGrp="1"/>
          </p:cNvSpPr>
          <p:nvPr>
            <p:ph type="body" sz="quarter" idx="47" hasCustomPrompt="1"/>
          </p:nvPr>
        </p:nvSpPr>
        <p:spPr>
          <a:xfrm>
            <a:off x="59182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29" name="Text Placeholder 7"/>
          <p:cNvSpPr>
            <a:spLocks noGrp="1"/>
          </p:cNvSpPr>
          <p:nvPr>
            <p:ph type="body" sz="quarter" idx="48" hasCustomPrompt="1"/>
          </p:nvPr>
        </p:nvSpPr>
        <p:spPr>
          <a:xfrm>
            <a:off x="44958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0" name="Text Placeholder 7"/>
          <p:cNvSpPr>
            <a:spLocks noGrp="1"/>
          </p:cNvSpPr>
          <p:nvPr>
            <p:ph type="body" sz="quarter" idx="49" hasCustomPrompt="1"/>
          </p:nvPr>
        </p:nvSpPr>
        <p:spPr>
          <a:xfrm>
            <a:off x="44958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1" name="Text Placeholder 7"/>
          <p:cNvSpPr>
            <a:spLocks noGrp="1"/>
          </p:cNvSpPr>
          <p:nvPr>
            <p:ph type="body" sz="quarter" idx="50" hasCustomPrompt="1"/>
          </p:nvPr>
        </p:nvSpPr>
        <p:spPr>
          <a:xfrm>
            <a:off x="83820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2" name="Text Placeholder 7"/>
          <p:cNvSpPr>
            <a:spLocks noGrp="1"/>
          </p:cNvSpPr>
          <p:nvPr>
            <p:ph type="body" sz="quarter" idx="51" hasCustomPrompt="1"/>
          </p:nvPr>
        </p:nvSpPr>
        <p:spPr>
          <a:xfrm>
            <a:off x="83820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3" name="Text Placeholder 7"/>
          <p:cNvSpPr>
            <a:spLocks noGrp="1"/>
          </p:cNvSpPr>
          <p:nvPr>
            <p:ph type="body" sz="quarter" idx="52" hasCustomPrompt="1"/>
          </p:nvPr>
        </p:nvSpPr>
        <p:spPr>
          <a:xfrm>
            <a:off x="59182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4" name="Text Placeholder 7"/>
          <p:cNvSpPr>
            <a:spLocks noGrp="1"/>
          </p:cNvSpPr>
          <p:nvPr>
            <p:ph type="body" sz="quarter" idx="53" hasCustomPrompt="1"/>
          </p:nvPr>
        </p:nvSpPr>
        <p:spPr>
          <a:xfrm>
            <a:off x="59182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5" name="Text Placeholder 7"/>
          <p:cNvSpPr>
            <a:spLocks noGrp="1"/>
          </p:cNvSpPr>
          <p:nvPr>
            <p:ph type="body" sz="quarter" idx="54" hasCustomPrompt="1"/>
          </p:nvPr>
        </p:nvSpPr>
        <p:spPr>
          <a:xfrm>
            <a:off x="44958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6" name="Text Placeholder 7"/>
          <p:cNvSpPr>
            <a:spLocks noGrp="1"/>
          </p:cNvSpPr>
          <p:nvPr>
            <p:ph type="body" sz="quarter" idx="55" hasCustomPrompt="1"/>
          </p:nvPr>
        </p:nvSpPr>
        <p:spPr>
          <a:xfrm>
            <a:off x="44958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7" name="Text Placeholder 7"/>
          <p:cNvSpPr>
            <a:spLocks noGrp="1"/>
          </p:cNvSpPr>
          <p:nvPr>
            <p:ph type="body" sz="quarter" idx="56" hasCustomPrompt="1"/>
          </p:nvPr>
        </p:nvSpPr>
        <p:spPr>
          <a:xfrm>
            <a:off x="83820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8" name="Text Placeholder 7"/>
          <p:cNvSpPr>
            <a:spLocks noGrp="1"/>
          </p:cNvSpPr>
          <p:nvPr>
            <p:ph type="body" sz="quarter" idx="57" hasCustomPrompt="1"/>
          </p:nvPr>
        </p:nvSpPr>
        <p:spPr>
          <a:xfrm>
            <a:off x="83820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9" name="Text Placeholder 7"/>
          <p:cNvSpPr>
            <a:spLocks noGrp="1"/>
          </p:cNvSpPr>
          <p:nvPr>
            <p:ph type="body" sz="quarter" idx="58" hasCustomPrompt="1"/>
          </p:nvPr>
        </p:nvSpPr>
        <p:spPr>
          <a:xfrm>
            <a:off x="59182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0" name="Text Placeholder 7"/>
          <p:cNvSpPr>
            <a:spLocks noGrp="1"/>
          </p:cNvSpPr>
          <p:nvPr>
            <p:ph type="body" sz="quarter" idx="59" hasCustomPrompt="1"/>
          </p:nvPr>
        </p:nvSpPr>
        <p:spPr>
          <a:xfrm>
            <a:off x="59182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1" name="Text Placeholder 7"/>
          <p:cNvSpPr>
            <a:spLocks noGrp="1"/>
          </p:cNvSpPr>
          <p:nvPr>
            <p:ph type="body" sz="quarter" idx="60" hasCustomPrompt="1"/>
          </p:nvPr>
        </p:nvSpPr>
        <p:spPr>
          <a:xfrm>
            <a:off x="44958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2" name="Text Placeholder 7"/>
          <p:cNvSpPr>
            <a:spLocks noGrp="1"/>
          </p:cNvSpPr>
          <p:nvPr>
            <p:ph type="body" sz="quarter" idx="61" hasCustomPrompt="1"/>
          </p:nvPr>
        </p:nvSpPr>
        <p:spPr>
          <a:xfrm>
            <a:off x="44958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3" name="Text Placeholder 7"/>
          <p:cNvSpPr>
            <a:spLocks noGrp="1"/>
          </p:cNvSpPr>
          <p:nvPr>
            <p:ph type="body" sz="quarter" idx="62" hasCustomPrompt="1"/>
          </p:nvPr>
        </p:nvSpPr>
        <p:spPr>
          <a:xfrm>
            <a:off x="83820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4" name="Text Placeholder 7"/>
          <p:cNvSpPr>
            <a:spLocks noGrp="1"/>
          </p:cNvSpPr>
          <p:nvPr>
            <p:ph type="body" sz="quarter" idx="63" hasCustomPrompt="1"/>
          </p:nvPr>
        </p:nvSpPr>
        <p:spPr>
          <a:xfrm>
            <a:off x="83820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25" name="Arrow: Chevron 24">
            <a:extLst>
              <a:ext uri="{FF2B5EF4-FFF2-40B4-BE49-F238E27FC236}">
                <a16:creationId xmlns:a16="http://schemas.microsoft.com/office/drawing/2014/main" id="{E19612E1-9D92-4A10-B86E-C19EC489E116}"/>
              </a:ext>
            </a:extLst>
          </p:cNvPr>
          <p:cNvSpPr/>
          <p:nvPr userDrawn="1"/>
        </p:nvSpPr>
        <p:spPr>
          <a:xfrm>
            <a:off x="11349039" y="1463485"/>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hevron 25">
            <a:extLst>
              <a:ext uri="{FF2B5EF4-FFF2-40B4-BE49-F238E27FC236}">
                <a16:creationId xmlns:a16="http://schemas.microsoft.com/office/drawing/2014/main" id="{D0755CE9-59FC-40F8-8172-826B8FA424BC}"/>
              </a:ext>
            </a:extLst>
          </p:cNvPr>
          <p:cNvSpPr/>
          <p:nvPr userDrawn="1"/>
        </p:nvSpPr>
        <p:spPr>
          <a:xfrm>
            <a:off x="11349039" y="3442075"/>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55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Pic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56D4F1-6078-0E3A-05E3-DD806F303EB4}"/>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
        <p:nvSpPr>
          <p:cNvPr id="9" name="Picture Placeholder 4">
            <a:extLst>
              <a:ext uri="{FF2B5EF4-FFF2-40B4-BE49-F238E27FC236}">
                <a16:creationId xmlns:a16="http://schemas.microsoft.com/office/drawing/2014/main" id="{C5E48A2A-3A78-591F-4007-D4DDE1951F2E}"/>
              </a:ext>
            </a:extLst>
          </p:cNvPr>
          <p:cNvSpPr>
            <a:spLocks noGrp="1"/>
          </p:cNvSpPr>
          <p:nvPr>
            <p:ph type="pic" sz="quarter" idx="16" hasCustomPrompt="1"/>
          </p:nvPr>
        </p:nvSpPr>
        <p:spPr>
          <a:xfrm>
            <a:off x="1539084" y="1672406"/>
            <a:ext cx="4395449" cy="2146059"/>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0" name="Picture Placeholder 4">
            <a:extLst>
              <a:ext uri="{FF2B5EF4-FFF2-40B4-BE49-F238E27FC236}">
                <a16:creationId xmlns:a16="http://schemas.microsoft.com/office/drawing/2014/main" id="{F0F4853D-7D82-6E44-B885-5C4DEB8BA666}"/>
              </a:ext>
            </a:extLst>
          </p:cNvPr>
          <p:cNvSpPr>
            <a:spLocks noGrp="1"/>
          </p:cNvSpPr>
          <p:nvPr>
            <p:ph type="pic" sz="quarter" idx="17" hasCustomPrompt="1"/>
          </p:nvPr>
        </p:nvSpPr>
        <p:spPr>
          <a:xfrm>
            <a:off x="6250569" y="1672406"/>
            <a:ext cx="4395449" cy="2146059"/>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
        <p:nvSpPr>
          <p:cNvPr id="11" name="Text Placeholder 4">
            <a:extLst>
              <a:ext uri="{FF2B5EF4-FFF2-40B4-BE49-F238E27FC236}">
                <a16:creationId xmlns:a16="http://schemas.microsoft.com/office/drawing/2014/main" id="{ACAFAC46-17CB-1882-EB55-00510FAB3BD2}"/>
              </a:ext>
            </a:extLst>
          </p:cNvPr>
          <p:cNvSpPr>
            <a:spLocks noGrp="1"/>
          </p:cNvSpPr>
          <p:nvPr>
            <p:ph type="body" sz="quarter" idx="21" hasCustomPrompt="1"/>
          </p:nvPr>
        </p:nvSpPr>
        <p:spPr>
          <a:xfrm>
            <a:off x="1539084" y="4083754"/>
            <a:ext cx="4395448"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12" name="Text Placeholder 4">
            <a:extLst>
              <a:ext uri="{FF2B5EF4-FFF2-40B4-BE49-F238E27FC236}">
                <a16:creationId xmlns:a16="http://schemas.microsoft.com/office/drawing/2014/main" id="{3E873DB5-B574-3671-06B6-3880943B1A1A}"/>
              </a:ext>
            </a:extLst>
          </p:cNvPr>
          <p:cNvSpPr>
            <a:spLocks noGrp="1"/>
          </p:cNvSpPr>
          <p:nvPr>
            <p:ph type="body" sz="quarter" idx="22" hasCustomPrompt="1"/>
          </p:nvPr>
        </p:nvSpPr>
        <p:spPr>
          <a:xfrm>
            <a:off x="1539083" y="4525456"/>
            <a:ext cx="4395449" cy="1948912"/>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
        <p:nvSpPr>
          <p:cNvPr id="13" name="Text Placeholder 4">
            <a:extLst>
              <a:ext uri="{FF2B5EF4-FFF2-40B4-BE49-F238E27FC236}">
                <a16:creationId xmlns:a16="http://schemas.microsoft.com/office/drawing/2014/main" id="{177D06FA-A536-B906-DFE3-8E4873C6031E}"/>
              </a:ext>
            </a:extLst>
          </p:cNvPr>
          <p:cNvSpPr>
            <a:spLocks noGrp="1"/>
          </p:cNvSpPr>
          <p:nvPr>
            <p:ph type="body" sz="quarter" idx="23" hasCustomPrompt="1"/>
          </p:nvPr>
        </p:nvSpPr>
        <p:spPr>
          <a:xfrm>
            <a:off x="6258318" y="4083754"/>
            <a:ext cx="4395448" cy="375833"/>
          </a:xfrm>
        </p:spPr>
        <p:txBody>
          <a:bodyPr>
            <a:noAutofit/>
          </a:bodyPr>
          <a:lstStyle>
            <a:lvl1pPr marL="0" indent="0">
              <a:lnSpc>
                <a:spcPct val="150000"/>
              </a:lnSpc>
              <a:spcBef>
                <a:spcPts val="0"/>
              </a:spcBef>
              <a:spcAft>
                <a:spcPts val="0"/>
              </a:spcAft>
              <a:buNone/>
              <a:defRPr sz="1200" b="1"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 </a:t>
            </a:r>
          </a:p>
        </p:txBody>
      </p:sp>
      <p:sp>
        <p:nvSpPr>
          <p:cNvPr id="14" name="Text Placeholder 4">
            <a:extLst>
              <a:ext uri="{FF2B5EF4-FFF2-40B4-BE49-F238E27FC236}">
                <a16:creationId xmlns:a16="http://schemas.microsoft.com/office/drawing/2014/main" id="{0017F378-700F-99E0-0C52-FAEC62B39D62}"/>
              </a:ext>
            </a:extLst>
          </p:cNvPr>
          <p:cNvSpPr>
            <a:spLocks noGrp="1"/>
          </p:cNvSpPr>
          <p:nvPr>
            <p:ph type="body" sz="quarter" idx="24" hasCustomPrompt="1"/>
          </p:nvPr>
        </p:nvSpPr>
        <p:spPr>
          <a:xfrm>
            <a:off x="6258317" y="4525456"/>
            <a:ext cx="4395449" cy="1948912"/>
          </a:xfrm>
        </p:spPr>
        <p:txBody>
          <a:bodyPr>
            <a:noAutofit/>
          </a:bodyPr>
          <a:lstStyle>
            <a:lvl1pPr marL="0" indent="0">
              <a:lnSpc>
                <a:spcPct val="150000"/>
              </a:lnSpc>
              <a:spcBef>
                <a:spcPts val="0"/>
              </a:spcBef>
              <a:spcAft>
                <a:spcPts val="0"/>
              </a:spcAft>
              <a:buNone/>
              <a:defRPr sz="1100" b="0" i="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 </a:t>
            </a:r>
            <a:r>
              <a:rPr lang="en-US" dirty="0" err="1"/>
              <a:t>condimentum</a:t>
            </a:r>
            <a:r>
              <a:rPr lang="en-US" dirty="0"/>
              <a:t> </a:t>
            </a:r>
            <a:r>
              <a:rPr lang="en-US" dirty="0" err="1"/>
              <a:t>velit</a:t>
            </a:r>
            <a:r>
              <a:rPr lang="en-US" dirty="0"/>
              <a:t>. Donec sit </a:t>
            </a:r>
            <a:r>
              <a:rPr lang="en-US" dirty="0" err="1"/>
              <a:t>amet</a:t>
            </a:r>
            <a:r>
              <a:rPr lang="en-US" dirty="0"/>
              <a:t> </a:t>
            </a:r>
            <a:r>
              <a:rPr lang="en-US" dirty="0" err="1"/>
              <a:t>tincidunt</a:t>
            </a:r>
            <a:r>
              <a:rPr lang="en-US" dirty="0"/>
              <a:t> </a:t>
            </a:r>
            <a:r>
              <a:rPr lang="en-US" dirty="0" err="1"/>
              <a:t>augue</a:t>
            </a:r>
            <a:r>
              <a:rPr lang="en-US" dirty="0"/>
              <a:t>. Cras ac libero dolor. </a:t>
            </a:r>
          </a:p>
        </p:txBody>
      </p:sp>
      <p:sp>
        <p:nvSpPr>
          <p:cNvPr id="15" name="Title 1">
            <a:extLst>
              <a:ext uri="{FF2B5EF4-FFF2-40B4-BE49-F238E27FC236}">
                <a16:creationId xmlns:a16="http://schemas.microsoft.com/office/drawing/2014/main" id="{B57AAD71-2957-842F-91C3-EDA18F0BD5CD}"/>
              </a:ext>
            </a:extLst>
          </p:cNvPr>
          <p:cNvSpPr>
            <a:spLocks noGrp="1"/>
          </p:cNvSpPr>
          <p:nvPr>
            <p:ph type="title" hasCustomPrompt="1"/>
          </p:nvPr>
        </p:nvSpPr>
        <p:spPr>
          <a:xfrm>
            <a:off x="609599" y="3810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578159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0" y="1463485"/>
            <a:ext cx="11430000" cy="438467"/>
          </a:xfrm>
          <a:prstGeom prst="homePlate">
            <a:avLst>
              <a:gd name="adj" fmla="val 36966"/>
            </a:avLst>
          </a:prstGeom>
          <a:solidFill>
            <a:schemeClr val="accent4"/>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Click to edit Tier 1 Heading</a:t>
            </a:r>
          </a:p>
        </p:txBody>
      </p:sp>
      <p:sp>
        <p:nvSpPr>
          <p:cNvPr id="6" name="Text Placeholder 3"/>
          <p:cNvSpPr>
            <a:spLocks noGrp="1"/>
          </p:cNvSpPr>
          <p:nvPr>
            <p:ph type="body" sz="quarter" idx="11" hasCustomPrompt="1"/>
          </p:nvPr>
        </p:nvSpPr>
        <p:spPr>
          <a:xfrm>
            <a:off x="0" y="3513198"/>
            <a:ext cx="11430000" cy="438467"/>
          </a:xfrm>
          <a:prstGeom prst="homePlate">
            <a:avLst>
              <a:gd name="adj" fmla="val 34793"/>
            </a:avLst>
          </a:prstGeom>
          <a:solidFill>
            <a:schemeClr val="accent4"/>
          </a:solidFill>
        </p:spPr>
        <p:txBody>
          <a:bodyPr lIns="91440" tIns="91440" rIns="91440" bIns="91440" anchor="ctr">
            <a:noAutofit/>
          </a:bodyPr>
          <a:lstStyle>
            <a:lvl1pPr marL="0" indent="0" algn="ctr">
              <a:spcBef>
                <a:spcPts val="0"/>
              </a:spcBef>
              <a:spcAft>
                <a:spcPts val="0"/>
              </a:spcAft>
              <a:buNone/>
              <a:defRPr sz="2400" b="1">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2 Header</a:t>
            </a:r>
          </a:p>
        </p:txBody>
      </p:sp>
      <p:sp>
        <p:nvSpPr>
          <p:cNvPr id="11" name="Text Placeholder 7"/>
          <p:cNvSpPr>
            <a:spLocks noGrp="1"/>
          </p:cNvSpPr>
          <p:nvPr>
            <p:ph type="body" sz="quarter" idx="14" hasCustomPrompt="1"/>
          </p:nvPr>
        </p:nvSpPr>
        <p:spPr>
          <a:xfrm>
            <a:off x="1654977" y="2030243"/>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12" name="Text Placeholder 7"/>
          <p:cNvSpPr>
            <a:spLocks noGrp="1"/>
          </p:cNvSpPr>
          <p:nvPr>
            <p:ph type="body" sz="quarter" idx="15" hasCustomPrompt="1"/>
          </p:nvPr>
        </p:nvSpPr>
        <p:spPr>
          <a:xfrm>
            <a:off x="1654977" y="255287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9" name="Picture Placeholder 8"/>
          <p:cNvSpPr>
            <a:spLocks noGrp="1"/>
          </p:cNvSpPr>
          <p:nvPr>
            <p:ph type="pic" sz="quarter" idx="30" hasCustomPrompt="1"/>
          </p:nvPr>
        </p:nvSpPr>
        <p:spPr>
          <a:xfrm>
            <a:off x="614795" y="2029384"/>
            <a:ext cx="914400" cy="1154425"/>
          </a:xfrm>
          <a:solidFill>
            <a:schemeClr val="tx2">
              <a:lumMod val="20000"/>
              <a:lumOff val="80000"/>
            </a:schemeClr>
          </a:solidFill>
        </p:spPr>
        <p:txBody>
          <a:bodyPr lIns="91440" tIns="91440" rIns="91440" bIns="91440">
            <a:normAutofit/>
          </a:bodyPr>
          <a:lstStyle>
            <a:lvl1pPr marL="0" indent="0">
              <a:buNone/>
              <a:defRPr sz="1400" baseline="0">
                <a:solidFill>
                  <a:schemeClr val="tx2">
                    <a:lumMod val="60000"/>
                    <a:lumOff val="40000"/>
                  </a:schemeClr>
                </a:solidFill>
              </a:defRPr>
            </a:lvl1pPr>
          </a:lstStyle>
          <a:p>
            <a:r>
              <a:rPr lang="en-US" dirty="0"/>
              <a:t>Insert headshot</a:t>
            </a:r>
          </a:p>
        </p:txBody>
      </p:sp>
      <p:sp>
        <p:nvSpPr>
          <p:cNvPr id="31" name="Text Placeholder 7"/>
          <p:cNvSpPr>
            <a:spLocks noGrp="1"/>
          </p:cNvSpPr>
          <p:nvPr>
            <p:ph type="body" sz="quarter" idx="31" hasCustomPrompt="1"/>
          </p:nvPr>
        </p:nvSpPr>
        <p:spPr>
          <a:xfrm>
            <a:off x="5455036" y="2030244"/>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2" name="Text Placeholder 7"/>
          <p:cNvSpPr>
            <a:spLocks noGrp="1"/>
          </p:cNvSpPr>
          <p:nvPr>
            <p:ph type="body" sz="quarter" idx="32" hasCustomPrompt="1"/>
          </p:nvPr>
        </p:nvSpPr>
        <p:spPr>
          <a:xfrm>
            <a:off x="5455036" y="2553503"/>
            <a:ext cx="2350008" cy="63030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a:p>
            <a:pPr lvl="0"/>
            <a:endParaRPr lang="en-US" dirty="0"/>
          </a:p>
        </p:txBody>
      </p:sp>
      <p:sp>
        <p:nvSpPr>
          <p:cNvPr id="33" name="Picture Placeholder 8"/>
          <p:cNvSpPr>
            <a:spLocks noGrp="1"/>
          </p:cNvSpPr>
          <p:nvPr>
            <p:ph type="pic" sz="quarter" idx="33" hasCustomPrompt="1"/>
          </p:nvPr>
        </p:nvSpPr>
        <p:spPr>
          <a:xfrm>
            <a:off x="4430819"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p:txBody>
      </p:sp>
      <p:sp>
        <p:nvSpPr>
          <p:cNvPr id="34" name="Text Placeholder 7"/>
          <p:cNvSpPr>
            <a:spLocks noGrp="1"/>
          </p:cNvSpPr>
          <p:nvPr>
            <p:ph type="body" sz="quarter" idx="34" hasCustomPrompt="1"/>
          </p:nvPr>
        </p:nvSpPr>
        <p:spPr>
          <a:xfrm>
            <a:off x="9221968" y="2030244"/>
            <a:ext cx="2360430" cy="457200"/>
          </a:xfrm>
        </p:spPr>
        <p:txBody>
          <a:bodyPr rIns="182880" anchor="b">
            <a:noAutofit/>
          </a:bodyPr>
          <a:lstStyle>
            <a:lvl1pPr marL="0" indent="0">
              <a:lnSpc>
                <a:spcPct val="90000"/>
              </a:lnSpc>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5" name="Text Placeholder 7"/>
          <p:cNvSpPr>
            <a:spLocks noGrp="1"/>
          </p:cNvSpPr>
          <p:nvPr>
            <p:ph type="body" sz="quarter" idx="35" hasCustomPrompt="1"/>
          </p:nvPr>
        </p:nvSpPr>
        <p:spPr>
          <a:xfrm>
            <a:off x="9221968" y="255287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6" name="Picture Placeholder 8"/>
          <p:cNvSpPr>
            <a:spLocks noGrp="1"/>
          </p:cNvSpPr>
          <p:nvPr>
            <p:ph type="pic" sz="quarter" idx="36" hasCustomPrompt="1"/>
          </p:nvPr>
        </p:nvSpPr>
        <p:spPr>
          <a:xfrm>
            <a:off x="8197750"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37" name="Text Placeholder 7"/>
          <p:cNvSpPr>
            <a:spLocks noGrp="1"/>
          </p:cNvSpPr>
          <p:nvPr>
            <p:ph type="body" sz="quarter" idx="37" hasCustomPrompt="1"/>
          </p:nvPr>
        </p:nvSpPr>
        <p:spPr>
          <a:xfrm>
            <a:off x="1654977"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err="1"/>
              <a:t>FirstName</a:t>
            </a:r>
            <a:r>
              <a:rPr lang="en-US" dirty="0"/>
              <a:t> LastName</a:t>
            </a:r>
          </a:p>
        </p:txBody>
      </p:sp>
      <p:sp>
        <p:nvSpPr>
          <p:cNvPr id="38" name="Text Placeholder 7"/>
          <p:cNvSpPr>
            <a:spLocks noGrp="1"/>
          </p:cNvSpPr>
          <p:nvPr>
            <p:ph type="body" sz="quarter" idx="38" hasCustomPrompt="1"/>
          </p:nvPr>
        </p:nvSpPr>
        <p:spPr>
          <a:xfrm>
            <a:off x="1654977"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9" name="Picture Placeholder 8"/>
          <p:cNvSpPr>
            <a:spLocks noGrp="1"/>
          </p:cNvSpPr>
          <p:nvPr>
            <p:ph type="pic" sz="quarter" idx="39" hasCustomPrompt="1"/>
          </p:nvPr>
        </p:nvSpPr>
        <p:spPr>
          <a:xfrm>
            <a:off x="614795"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40" name="Text Placeholder 7"/>
          <p:cNvSpPr>
            <a:spLocks noGrp="1"/>
          </p:cNvSpPr>
          <p:nvPr>
            <p:ph type="body" sz="quarter" idx="40" hasCustomPrompt="1"/>
          </p:nvPr>
        </p:nvSpPr>
        <p:spPr>
          <a:xfrm>
            <a:off x="5455036"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LastName</a:t>
            </a:r>
          </a:p>
        </p:txBody>
      </p:sp>
      <p:sp>
        <p:nvSpPr>
          <p:cNvPr id="41" name="Text Placeholder 7"/>
          <p:cNvSpPr>
            <a:spLocks noGrp="1"/>
          </p:cNvSpPr>
          <p:nvPr>
            <p:ph type="body" sz="quarter" idx="41" hasCustomPrompt="1"/>
          </p:nvPr>
        </p:nvSpPr>
        <p:spPr>
          <a:xfrm>
            <a:off x="5455036"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2" name="Picture Placeholder 8"/>
          <p:cNvSpPr>
            <a:spLocks noGrp="1"/>
          </p:cNvSpPr>
          <p:nvPr>
            <p:ph type="pic" sz="quarter" idx="42" hasCustomPrompt="1"/>
          </p:nvPr>
        </p:nvSpPr>
        <p:spPr>
          <a:xfrm>
            <a:off x="4430819"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43" name="Text Placeholder 7"/>
          <p:cNvSpPr>
            <a:spLocks noGrp="1"/>
          </p:cNvSpPr>
          <p:nvPr>
            <p:ph type="body" sz="quarter" idx="43" hasCustomPrompt="1"/>
          </p:nvPr>
        </p:nvSpPr>
        <p:spPr>
          <a:xfrm>
            <a:off x="9221968" y="4084019"/>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LastName</a:t>
            </a:r>
          </a:p>
        </p:txBody>
      </p:sp>
      <p:sp>
        <p:nvSpPr>
          <p:cNvPr id="44" name="Text Placeholder 7"/>
          <p:cNvSpPr>
            <a:spLocks noGrp="1"/>
          </p:cNvSpPr>
          <p:nvPr>
            <p:ph type="body" sz="quarter" idx="44" hasCustomPrompt="1"/>
          </p:nvPr>
        </p:nvSpPr>
        <p:spPr>
          <a:xfrm>
            <a:off x="9221968" y="4610226"/>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5" name="Picture Placeholder 8"/>
          <p:cNvSpPr>
            <a:spLocks noGrp="1"/>
          </p:cNvSpPr>
          <p:nvPr>
            <p:ph type="pic" sz="quarter" idx="45" hasCustomPrompt="1"/>
          </p:nvPr>
        </p:nvSpPr>
        <p:spPr>
          <a:xfrm>
            <a:off x="8197750"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55" name="Text Placeholder 7"/>
          <p:cNvSpPr>
            <a:spLocks noGrp="1"/>
          </p:cNvSpPr>
          <p:nvPr>
            <p:ph type="body" sz="quarter" idx="46" hasCustomPrompt="1"/>
          </p:nvPr>
        </p:nvSpPr>
        <p:spPr>
          <a:xfrm>
            <a:off x="1654977" y="5425230"/>
            <a:ext cx="2350008" cy="457200"/>
          </a:xfrm>
        </p:spPr>
        <p:txBody>
          <a:bodyPr rIns="182880" anchor="b">
            <a:noAutofit/>
          </a:bodyPr>
          <a:lstStyle>
            <a:lvl1pPr marL="0" indent="0">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56" name="Text Placeholder 7"/>
          <p:cNvSpPr>
            <a:spLocks noGrp="1"/>
          </p:cNvSpPr>
          <p:nvPr>
            <p:ph type="body" sz="quarter" idx="47" hasCustomPrompt="1"/>
          </p:nvPr>
        </p:nvSpPr>
        <p:spPr>
          <a:xfrm>
            <a:off x="1654977" y="5960963"/>
            <a:ext cx="2350008" cy="630936"/>
          </a:xfrm>
        </p:spPr>
        <p:txBody>
          <a:bodyPr rIns="182880">
            <a:noAutofit/>
          </a:bodyPr>
          <a:lstStyle>
            <a:lvl1pPr marL="0" indent="0">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57" name="Picture Placeholder 8"/>
          <p:cNvSpPr>
            <a:spLocks noGrp="1"/>
          </p:cNvSpPr>
          <p:nvPr>
            <p:ph type="pic" sz="quarter" idx="48" hasCustomPrompt="1"/>
          </p:nvPr>
        </p:nvSpPr>
        <p:spPr>
          <a:xfrm>
            <a:off x="614795"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58" name="Text Placeholder 7"/>
          <p:cNvSpPr>
            <a:spLocks noGrp="1"/>
          </p:cNvSpPr>
          <p:nvPr>
            <p:ph type="body" sz="quarter" idx="49" hasCustomPrompt="1"/>
          </p:nvPr>
        </p:nvSpPr>
        <p:spPr>
          <a:xfrm>
            <a:off x="5455036" y="5425230"/>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59" name="Text Placeholder 7"/>
          <p:cNvSpPr>
            <a:spLocks noGrp="1"/>
          </p:cNvSpPr>
          <p:nvPr>
            <p:ph type="body" sz="quarter" idx="50" hasCustomPrompt="1"/>
          </p:nvPr>
        </p:nvSpPr>
        <p:spPr>
          <a:xfrm>
            <a:off x="5455036" y="596096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60" name="Picture Placeholder 8"/>
          <p:cNvSpPr>
            <a:spLocks noGrp="1"/>
          </p:cNvSpPr>
          <p:nvPr>
            <p:ph type="pic" sz="quarter" idx="51" hasCustomPrompt="1"/>
          </p:nvPr>
        </p:nvSpPr>
        <p:spPr>
          <a:xfrm>
            <a:off x="4430819"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61" name="Text Placeholder 7"/>
          <p:cNvSpPr>
            <a:spLocks noGrp="1"/>
          </p:cNvSpPr>
          <p:nvPr>
            <p:ph type="body" sz="quarter" idx="52" hasCustomPrompt="1"/>
          </p:nvPr>
        </p:nvSpPr>
        <p:spPr>
          <a:xfrm>
            <a:off x="9221968" y="5425230"/>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62" name="Text Placeholder 7"/>
          <p:cNvSpPr>
            <a:spLocks noGrp="1"/>
          </p:cNvSpPr>
          <p:nvPr>
            <p:ph type="body" sz="quarter" idx="53" hasCustomPrompt="1"/>
          </p:nvPr>
        </p:nvSpPr>
        <p:spPr>
          <a:xfrm>
            <a:off x="9221968" y="596096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63" name="Picture Placeholder 8"/>
          <p:cNvSpPr>
            <a:spLocks noGrp="1"/>
          </p:cNvSpPr>
          <p:nvPr>
            <p:ph type="pic" sz="quarter" idx="54" hasCustomPrompt="1"/>
          </p:nvPr>
        </p:nvSpPr>
        <p:spPr>
          <a:xfrm>
            <a:off x="8197750"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3" name="Arrow: Chevron 2">
            <a:extLst>
              <a:ext uri="{FF2B5EF4-FFF2-40B4-BE49-F238E27FC236}">
                <a16:creationId xmlns:a16="http://schemas.microsoft.com/office/drawing/2014/main" id="{36A1CC05-C710-4FBC-BA32-8225F7A2965F}"/>
              </a:ext>
            </a:extLst>
          </p:cNvPr>
          <p:cNvSpPr/>
          <p:nvPr userDrawn="1"/>
        </p:nvSpPr>
        <p:spPr>
          <a:xfrm>
            <a:off x="11349039" y="1463485"/>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Arrow: Chevron 45">
            <a:extLst>
              <a:ext uri="{FF2B5EF4-FFF2-40B4-BE49-F238E27FC236}">
                <a16:creationId xmlns:a16="http://schemas.microsoft.com/office/drawing/2014/main" id="{ECE0F0E3-64CF-4B92-BDD4-924F4C21BF3B}"/>
              </a:ext>
            </a:extLst>
          </p:cNvPr>
          <p:cNvSpPr/>
          <p:nvPr userDrawn="1"/>
        </p:nvSpPr>
        <p:spPr>
          <a:xfrm>
            <a:off x="11349039" y="3513198"/>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82990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_OrgChar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1356527"/>
            <a:ext cx="12192000" cy="550147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JPG/PNG of org chart</a:t>
            </a:r>
          </a:p>
        </p:txBody>
      </p:sp>
      <p:sp>
        <p:nvSpPr>
          <p:cNvPr id="4" name="Title 1"/>
          <p:cNvSpPr>
            <a:spLocks noGrp="1"/>
          </p:cNvSpPr>
          <p:nvPr>
            <p:ph type="title" hasCustomPrompt="1"/>
          </p:nvPr>
        </p:nvSpPr>
        <p:spPr>
          <a:xfrm>
            <a:off x="609600" y="381000"/>
            <a:ext cx="10972800" cy="838200"/>
          </a:xfrm>
        </p:spPr>
        <p:txBody>
          <a:bodyPr anchor="t" anchorCtr="0"/>
          <a:lstStyle>
            <a:lvl1pPr algn="ctr">
              <a:defRPr/>
            </a:lvl1pPr>
          </a:lstStyle>
          <a:p>
            <a:r>
              <a:rPr lang="en-US" dirty="0"/>
              <a:t>Tap to add Master Org Chart title</a:t>
            </a:r>
          </a:p>
        </p:txBody>
      </p:sp>
      <p:pic>
        <p:nvPicPr>
          <p:cNvPr id="2" name="Picture 1">
            <a:extLst>
              <a:ext uri="{FF2B5EF4-FFF2-40B4-BE49-F238E27FC236}">
                <a16:creationId xmlns:a16="http://schemas.microsoft.com/office/drawing/2014/main" id="{D57016C2-5A1B-6AB0-34CC-66382D9915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5092" y="6156254"/>
            <a:ext cx="997758" cy="518770"/>
          </a:xfrm>
          <a:prstGeom prst="rect">
            <a:avLst/>
          </a:prstGeom>
        </p:spPr>
      </p:pic>
    </p:spTree>
    <p:extLst>
      <p:ext uri="{BB962C8B-B14F-4D97-AF65-F5344CB8AC3E}">
        <p14:creationId xmlns:p14="http://schemas.microsoft.com/office/powerpoint/2010/main" val="2260178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Logo Slide - White">
    <p:bg>
      <p:bgPr>
        <a:solidFill>
          <a:schemeClr val="bg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B153D80E-0F93-4F62-9BB7-C8B5671704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620" y="2957740"/>
            <a:ext cx="1812760" cy="942520"/>
          </a:xfrm>
          <a:prstGeom prst="rect">
            <a:avLst/>
          </a:prstGeom>
        </p:spPr>
      </p:pic>
    </p:spTree>
    <p:extLst>
      <p:ext uri="{BB962C8B-B14F-4D97-AF65-F5344CB8AC3E}">
        <p14:creationId xmlns:p14="http://schemas.microsoft.com/office/powerpoint/2010/main" val="2362555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Logo Slide - Blu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0F9B8B-3862-493F-B140-E9306E5FB3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89620" y="2957740"/>
            <a:ext cx="1812760" cy="942519"/>
          </a:xfrm>
          <a:prstGeom prst="rect">
            <a:avLst/>
          </a:prstGeom>
        </p:spPr>
      </p:pic>
    </p:spTree>
    <p:extLst>
      <p:ext uri="{BB962C8B-B14F-4D97-AF65-F5344CB8AC3E}">
        <p14:creationId xmlns:p14="http://schemas.microsoft.com/office/powerpoint/2010/main" val="10097628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54A4"/>
                </a:solidFill>
              </a:defRPr>
            </a:lvl1pPr>
          </a:lstStyle>
          <a:p>
            <a:r>
              <a:rPr lang="en-US" dirty="0"/>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3267FA74-8E81-4283-AC23-57A04FA8FE52}"/>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6" name="Picture 5">
            <a:extLst>
              <a:ext uri="{FF2B5EF4-FFF2-40B4-BE49-F238E27FC236}">
                <a16:creationId xmlns:a16="http://schemas.microsoft.com/office/drawing/2014/main" id="{0CFC58D9-BC52-7E48-6334-A8F6D780273B}"/>
              </a:ext>
            </a:extLst>
          </p:cNvPr>
          <p:cNvPicPr>
            <a:picLocks noChangeAspect="1"/>
          </p:cNvPicPr>
          <p:nvPr userDrawn="1"/>
        </p:nvPicPr>
        <p:blipFill>
          <a:blip r:embed="rId2"/>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39642708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4BA7CD-7F43-452E-AD2B-1CC4E1F88EE1}"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642D4-934E-40F7-BBF2-046DB538156F}" type="slidenum">
              <a:rPr lang="en-US" smtClean="0"/>
              <a:t>‹#›</a:t>
            </a:fld>
            <a:endParaRPr lang="en-US"/>
          </a:p>
        </p:txBody>
      </p:sp>
    </p:spTree>
    <p:extLst>
      <p:ext uri="{BB962C8B-B14F-4D97-AF65-F5344CB8AC3E}">
        <p14:creationId xmlns:p14="http://schemas.microsoft.com/office/powerpoint/2010/main" val="4193653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25A7-4445-4C19-8F2E-585ABE7654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5DCD19-A544-4D1D-A428-2376F4616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DAD53D-C8AE-48E8-B1BC-F5CC723B223D}"/>
              </a:ext>
            </a:extLst>
          </p:cNvPr>
          <p:cNvSpPr>
            <a:spLocks noGrp="1"/>
          </p:cNvSpPr>
          <p:nvPr>
            <p:ph type="dt" sz="half" idx="10"/>
          </p:nvPr>
        </p:nvSpPr>
        <p:spPr/>
        <p:txBody>
          <a:bodyPr/>
          <a:lstStyle/>
          <a:p>
            <a:fld id="{DEAB9E35-D25D-477C-9077-56AAD6ECE991}" type="datetimeFigureOut">
              <a:rPr lang="en-US" smtClean="0"/>
              <a:t>5/1/2025</a:t>
            </a:fld>
            <a:endParaRPr lang="en-US" dirty="0"/>
          </a:p>
        </p:txBody>
      </p:sp>
      <p:sp>
        <p:nvSpPr>
          <p:cNvPr id="5" name="Footer Placeholder 4">
            <a:extLst>
              <a:ext uri="{FF2B5EF4-FFF2-40B4-BE49-F238E27FC236}">
                <a16:creationId xmlns:a16="http://schemas.microsoft.com/office/drawing/2014/main" id="{4E23BAD8-A338-407F-ADCE-8A444DB0A2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CACC06-FFBF-40B7-B9AC-97274C8DE394}"/>
              </a:ext>
            </a:extLst>
          </p:cNvPr>
          <p:cNvSpPr>
            <a:spLocks noGrp="1"/>
          </p:cNvSpPr>
          <p:nvPr>
            <p:ph type="sldNum" sz="quarter" idx="12"/>
          </p:nvPr>
        </p:nvSpPr>
        <p:spPr/>
        <p:txBody>
          <a:bodyPr/>
          <a:lstStyle/>
          <a:p>
            <a:fld id="{4A084D7C-0509-41AF-8274-8B76687E09C7}" type="slidenum">
              <a:rPr lang="en-US" smtClean="0"/>
              <a:t>‹#›</a:t>
            </a:fld>
            <a:endParaRPr lang="en-US" dirty="0"/>
          </a:p>
        </p:txBody>
      </p:sp>
      <p:pic>
        <p:nvPicPr>
          <p:cNvPr id="7" name="Picture 6">
            <a:extLst>
              <a:ext uri="{FF2B5EF4-FFF2-40B4-BE49-F238E27FC236}">
                <a16:creationId xmlns:a16="http://schemas.microsoft.com/office/drawing/2014/main" id="{0004EFDC-1CDC-4792-A8E0-938C56F4CB9D}"/>
              </a:ext>
            </a:extLst>
          </p:cNvPr>
          <p:cNvPicPr>
            <a:picLocks noChangeAspect="1"/>
          </p:cNvPicPr>
          <p:nvPr userDrawn="1"/>
        </p:nvPicPr>
        <p:blipFill>
          <a:blip r:embed="rId2"/>
          <a:stretch>
            <a:fillRect/>
          </a:stretch>
        </p:blipFill>
        <p:spPr>
          <a:xfrm rot="16200000">
            <a:off x="2663933" y="-2651234"/>
            <a:ext cx="6858000" cy="12160467"/>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50000" t="50000" r="50000" b="50000"/>
            </a:path>
            <a:tileRect/>
          </a:gradFill>
          <a:ln w="57150">
            <a:noFill/>
          </a:ln>
        </p:spPr>
      </p:pic>
      <p:pic>
        <p:nvPicPr>
          <p:cNvPr id="8" name="Picture 7">
            <a:extLst>
              <a:ext uri="{FF2B5EF4-FFF2-40B4-BE49-F238E27FC236}">
                <a16:creationId xmlns:a16="http://schemas.microsoft.com/office/drawing/2014/main" id="{98284FBD-FAAA-4C31-A4EB-C8DE6D875487}"/>
              </a:ext>
            </a:extLst>
          </p:cNvPr>
          <p:cNvPicPr>
            <a:picLocks noChangeAspect="1"/>
          </p:cNvPicPr>
          <p:nvPr userDrawn="1"/>
        </p:nvPicPr>
        <p:blipFill>
          <a:blip r:embed="rId3"/>
          <a:stretch>
            <a:fillRect/>
          </a:stretch>
        </p:blipFill>
        <p:spPr>
          <a:xfrm>
            <a:off x="3959022" y="790370"/>
            <a:ext cx="4273955" cy="2752930"/>
          </a:xfrm>
          <a:prstGeom prst="rect">
            <a:avLst/>
          </a:prstGeom>
        </p:spPr>
      </p:pic>
      <p:cxnSp>
        <p:nvCxnSpPr>
          <p:cNvPr id="9" name="Straight Connector 8">
            <a:extLst>
              <a:ext uri="{FF2B5EF4-FFF2-40B4-BE49-F238E27FC236}">
                <a16:creationId xmlns:a16="http://schemas.microsoft.com/office/drawing/2014/main" id="{5BAE6FE6-C9B8-4431-A7AA-A7FC09B29070}"/>
              </a:ext>
            </a:extLst>
          </p:cNvPr>
          <p:cNvCxnSpPr/>
          <p:nvPr userDrawn="1"/>
        </p:nvCxnSpPr>
        <p:spPr>
          <a:xfrm>
            <a:off x="304800" y="215900"/>
            <a:ext cx="0" cy="650240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D21FB1-C85E-47C1-96EE-017CAA33430F}"/>
              </a:ext>
            </a:extLst>
          </p:cNvPr>
          <p:cNvCxnSpPr/>
          <p:nvPr userDrawn="1"/>
        </p:nvCxnSpPr>
        <p:spPr>
          <a:xfrm>
            <a:off x="11938000" y="177800"/>
            <a:ext cx="0" cy="650240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6579F4-42D8-40E5-86A6-2161A66951A5}"/>
              </a:ext>
            </a:extLst>
          </p:cNvPr>
          <p:cNvCxnSpPr>
            <a:cxnSpLocks/>
          </p:cNvCxnSpPr>
          <p:nvPr userDrawn="1"/>
        </p:nvCxnSpPr>
        <p:spPr>
          <a:xfrm flipH="1">
            <a:off x="304799" y="6667500"/>
            <a:ext cx="11633201" cy="3810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79400A5-9BEA-47B4-8584-3BF86B8896AF}"/>
              </a:ext>
            </a:extLst>
          </p:cNvPr>
          <p:cNvCxnSpPr>
            <a:cxnSpLocks/>
          </p:cNvCxnSpPr>
          <p:nvPr userDrawn="1"/>
        </p:nvCxnSpPr>
        <p:spPr>
          <a:xfrm flipH="1">
            <a:off x="292099" y="190500"/>
            <a:ext cx="11633201" cy="3810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0218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Placeholder 10" descr="A close-up of a plant">
            <a:extLst>
              <a:ext uri="{FF2B5EF4-FFF2-40B4-BE49-F238E27FC236}">
                <a16:creationId xmlns:a16="http://schemas.microsoft.com/office/drawing/2014/main" id="{82B0C776-6725-47BF-A9B1-251B260347FE}"/>
              </a:ext>
            </a:extLst>
          </p:cNvPr>
          <p:cNvPicPr>
            <a:picLocks noChangeAspect="1"/>
          </p:cNvPicPr>
          <p:nvPr userDrawn="1"/>
        </p:nvPicPr>
        <p:blipFill>
          <a:blip r:embed="rId2">
            <a:extLst>
              <a:ext uri="{28A0092B-C50C-407E-A947-70E740481C1C}">
                <a14:useLocalDpi xmlns:a14="http://schemas.microsoft.com/office/drawing/2010/main" val="0"/>
              </a:ext>
            </a:extLst>
          </a:blip>
          <a:srcRect l="23" r="23"/>
          <a:stretch/>
        </p:blipFill>
        <p:spPr>
          <a:xfrm>
            <a:off x="0" y="0"/>
            <a:ext cx="12192000" cy="6880225"/>
          </a:xfrm>
          <a:prstGeom prst="rect">
            <a:avLst/>
          </a:prstGeom>
        </p:spPr>
      </p:pic>
      <p:sp>
        <p:nvSpPr>
          <p:cNvPr id="7" name="TextBox 6">
            <a:extLst>
              <a:ext uri="{FF2B5EF4-FFF2-40B4-BE49-F238E27FC236}">
                <a16:creationId xmlns:a16="http://schemas.microsoft.com/office/drawing/2014/main" id="{6D4EEBC3-76E3-70DE-EF2E-ECD2C0D7BD56}"/>
              </a:ext>
            </a:extLst>
          </p:cNvPr>
          <p:cNvSpPr txBox="1"/>
          <p:nvPr userDrawn="1"/>
        </p:nvSpPr>
        <p:spPr>
          <a:xfrm>
            <a:off x="6606540" y="2514600"/>
            <a:ext cx="4743450" cy="1015663"/>
          </a:xfrm>
          <a:prstGeom prst="rect">
            <a:avLst/>
          </a:prstGeom>
          <a:noFill/>
        </p:spPr>
        <p:txBody>
          <a:bodyPr wrap="square" rtlCol="0">
            <a:spAutoFit/>
          </a:bodyPr>
          <a:lstStyle/>
          <a:p>
            <a:r>
              <a:rPr lang="en-US" sz="6000" b="1" dirty="0">
                <a:latin typeface="Segoe UI" panose="020B0502040204020203" pitchFamily="34" charset="0"/>
                <a:cs typeface="Segoe UI" panose="020B0502040204020203" pitchFamily="34" charset="0"/>
              </a:rPr>
              <a:t>Title</a:t>
            </a:r>
          </a:p>
        </p:txBody>
      </p:sp>
      <p:sp>
        <p:nvSpPr>
          <p:cNvPr id="8" name="Rectangle 7">
            <a:extLst>
              <a:ext uri="{FF2B5EF4-FFF2-40B4-BE49-F238E27FC236}">
                <a16:creationId xmlns:a16="http://schemas.microsoft.com/office/drawing/2014/main" id="{12569755-F0D3-B5FB-B445-5591B1724AF1}"/>
              </a:ext>
            </a:extLst>
          </p:cNvPr>
          <p:cNvSpPr/>
          <p:nvPr userDrawn="1"/>
        </p:nvSpPr>
        <p:spPr>
          <a:xfrm>
            <a:off x="6686550" y="3726180"/>
            <a:ext cx="2537460" cy="68580"/>
          </a:xfrm>
          <a:prstGeom prst="rect">
            <a:avLst/>
          </a:prstGeom>
          <a:solidFill>
            <a:srgbClr val="FF60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219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FCCAEB4-3839-3935-772C-27A811644DF5}"/>
              </a:ext>
            </a:extLst>
          </p:cNvPr>
          <p:cNvSpPr>
            <a:spLocks noGrp="1"/>
          </p:cNvSpPr>
          <p:nvPr>
            <p:ph type="ctrTitle"/>
          </p:nvPr>
        </p:nvSpPr>
        <p:spPr>
          <a:xfrm>
            <a:off x="6299835" y="430529"/>
            <a:ext cx="5486400" cy="3291840"/>
          </a:xfrm>
        </p:spPr>
        <p:txBody>
          <a:bodyPr/>
          <a:lstStyle/>
          <a:p>
            <a:r>
              <a:rPr lang="en-US" dirty="0">
                <a:solidFill>
                  <a:srgbClr val="000000"/>
                </a:solidFill>
              </a:rPr>
              <a:t>Title</a:t>
            </a:r>
          </a:p>
        </p:txBody>
      </p:sp>
      <p:pic>
        <p:nvPicPr>
          <p:cNvPr id="6" name="Picture Placeholder 4" descr="A close-up of a wood grain">
            <a:extLst>
              <a:ext uri="{FF2B5EF4-FFF2-40B4-BE49-F238E27FC236}">
                <a16:creationId xmlns:a16="http://schemas.microsoft.com/office/drawing/2014/main" id="{28A7EFE5-7C62-5AE2-B110-2F5185F3702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p:blipFill>
        <p:spPr>
          <a:xfrm>
            <a:off x="0" y="-11113"/>
            <a:ext cx="5791200" cy="6880226"/>
          </a:xfrm>
          <a:prstGeom prst="rect">
            <a:avLst/>
          </a:prstGeom>
        </p:spPr>
      </p:pic>
      <p:sp>
        <p:nvSpPr>
          <p:cNvPr id="7" name="Text Placeholder 2">
            <a:extLst>
              <a:ext uri="{FF2B5EF4-FFF2-40B4-BE49-F238E27FC236}">
                <a16:creationId xmlns:a16="http://schemas.microsoft.com/office/drawing/2014/main" id="{CA590DC6-2527-3E58-850F-E1C1EAE553DB}"/>
              </a:ext>
            </a:extLst>
          </p:cNvPr>
          <p:cNvSpPr>
            <a:spLocks noGrp="1"/>
          </p:cNvSpPr>
          <p:nvPr>
            <p:ph type="body" sz="quarter" idx="11"/>
          </p:nvPr>
        </p:nvSpPr>
        <p:spPr>
          <a:xfrm>
            <a:off x="6299835" y="4568602"/>
            <a:ext cx="5486400" cy="1645920"/>
          </a:xfrm>
        </p:spPr>
        <p:txBody>
          <a:bodyPr/>
          <a:lstStyle>
            <a:lvl1pPr>
              <a:defRPr b="1">
                <a:solidFill>
                  <a:srgbClr val="FF6036"/>
                </a:solidFill>
              </a:defRPr>
            </a:lvl1pPr>
          </a:lstStyle>
          <a:p>
            <a:r>
              <a:rPr lang="en-US" dirty="0"/>
              <a:t>Subtitle</a:t>
            </a:r>
          </a:p>
        </p:txBody>
      </p:sp>
    </p:spTree>
    <p:extLst>
      <p:ext uri="{BB962C8B-B14F-4D97-AF65-F5344CB8AC3E}">
        <p14:creationId xmlns:p14="http://schemas.microsoft.com/office/powerpoint/2010/main" val="1732869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A7F929-C058-2DE4-7C2A-01123A3C22AD}"/>
              </a:ext>
            </a:extLst>
          </p:cNvPr>
          <p:cNvSpPr>
            <a:spLocks noGrp="1"/>
          </p:cNvSpPr>
          <p:nvPr>
            <p:ph type="title"/>
          </p:nvPr>
        </p:nvSpPr>
        <p:spPr>
          <a:xfrm>
            <a:off x="575310" y="278129"/>
            <a:ext cx="5063490" cy="2354026"/>
          </a:xfrm>
        </p:spPr>
        <p:txBody>
          <a:bodyPr/>
          <a:lstStyle/>
          <a:p>
            <a:r>
              <a:rPr lang="en-US" dirty="0">
                <a:solidFill>
                  <a:srgbClr val="000000"/>
                </a:solidFill>
              </a:rPr>
              <a:t>Title</a:t>
            </a:r>
          </a:p>
        </p:txBody>
      </p:sp>
      <p:pic>
        <p:nvPicPr>
          <p:cNvPr id="6" name="Picture Placeholder 52" descr="Hanging lightbulbs">
            <a:extLst>
              <a:ext uri="{FF2B5EF4-FFF2-40B4-BE49-F238E27FC236}">
                <a16:creationId xmlns:a16="http://schemas.microsoft.com/office/drawing/2014/main" id="{99BA9AC5-6B68-CD9D-BCAE-0F22EE22B7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6" r="16"/>
          <a:stretch/>
        </p:blipFill>
        <p:spPr>
          <a:xfrm>
            <a:off x="6096000" y="0"/>
            <a:ext cx="6118225" cy="6858000"/>
          </a:xfrm>
          <a:prstGeom prst="rect">
            <a:avLst/>
          </a:prstGeom>
        </p:spPr>
      </p:pic>
      <p:sp>
        <p:nvSpPr>
          <p:cNvPr id="7" name="Content Placeholder 5">
            <a:extLst>
              <a:ext uri="{FF2B5EF4-FFF2-40B4-BE49-F238E27FC236}">
                <a16:creationId xmlns:a16="http://schemas.microsoft.com/office/drawing/2014/main" id="{9466A4D3-FD89-DA62-BBCF-973AE4E8D725}"/>
              </a:ext>
            </a:extLst>
          </p:cNvPr>
          <p:cNvSpPr>
            <a:spLocks noGrp="1"/>
          </p:cNvSpPr>
          <p:nvPr>
            <p:ph sz="quarter" idx="16"/>
          </p:nvPr>
        </p:nvSpPr>
        <p:spPr>
          <a:xfrm>
            <a:off x="594360" y="3279579"/>
            <a:ext cx="5044440" cy="2994415"/>
          </a:xfrm>
        </p:spPr>
        <p:txBody>
          <a:bodyPr/>
          <a:lstStyle/>
          <a:p>
            <a:endParaRPr lang="en-US"/>
          </a:p>
        </p:txBody>
      </p:sp>
    </p:spTree>
    <p:extLst>
      <p:ext uri="{BB962C8B-B14F-4D97-AF65-F5344CB8AC3E}">
        <p14:creationId xmlns:p14="http://schemas.microsoft.com/office/powerpoint/2010/main" val="297401688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2.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image" Target="../media/image13.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theme" Target="../theme/theme3.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838200"/>
          </a:xfrm>
          <a:prstGeom prst="rect">
            <a:avLst/>
          </a:prstGeom>
        </p:spPr>
        <p:txBody>
          <a:bodyPr vert="horz" lIns="0" tIns="0" rIns="0" bIns="0" rtlCol="0" anchor="t">
            <a:noAutofit/>
          </a:bodyPr>
          <a:lstStyle/>
          <a:p>
            <a:r>
              <a:rPr lang="en-US" dirty="0"/>
              <a:t>Tap to add title</a:t>
            </a:r>
          </a:p>
        </p:txBody>
      </p:sp>
      <p:sp>
        <p:nvSpPr>
          <p:cNvPr id="3" name="Text Placeholder 2"/>
          <p:cNvSpPr>
            <a:spLocks noGrp="1"/>
          </p:cNvSpPr>
          <p:nvPr>
            <p:ph type="body" idx="1"/>
          </p:nvPr>
        </p:nvSpPr>
        <p:spPr>
          <a:xfrm>
            <a:off x="609600" y="1447800"/>
            <a:ext cx="10972800" cy="4876800"/>
          </a:xfrm>
          <a:prstGeom prst="rect">
            <a:avLst/>
          </a:prstGeom>
        </p:spPr>
        <p:txBody>
          <a:bodyPr vert="horz" lIns="0" tIns="0" rIns="0" bIns="0" rtlCol="0">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87CE3283-52FE-D209-A571-B26E69D127D7}"/>
              </a:ext>
            </a:extLst>
          </p:cNvPr>
          <p:cNvPicPr>
            <a:picLocks noChangeAspect="1"/>
          </p:cNvPicPr>
          <p:nvPr userDrawn="1"/>
        </p:nvPicPr>
        <p:blipFill>
          <a:blip r:embed="rId98" cstate="print">
            <a:extLst>
              <a:ext uri="{28A0092B-C50C-407E-A947-70E740481C1C}">
                <a14:useLocalDpi xmlns:a14="http://schemas.microsoft.com/office/drawing/2010/main" val="0"/>
              </a:ext>
            </a:extLst>
          </a:blip>
          <a:srcRect/>
          <a:stretch/>
        </p:blipFill>
        <p:spPr>
          <a:xfrm>
            <a:off x="10935788" y="6151418"/>
            <a:ext cx="1007061" cy="523608"/>
          </a:xfrm>
          <a:prstGeom prst="rect">
            <a:avLst/>
          </a:prstGeom>
        </p:spPr>
      </p:pic>
      <p:pic>
        <p:nvPicPr>
          <p:cNvPr id="4" name="Picture 3">
            <a:extLst>
              <a:ext uri="{FF2B5EF4-FFF2-40B4-BE49-F238E27FC236}">
                <a16:creationId xmlns:a16="http://schemas.microsoft.com/office/drawing/2014/main" id="{44793C8A-559B-760F-9A61-27591E04BA6C}"/>
              </a:ext>
            </a:extLst>
          </p:cNvPr>
          <p:cNvPicPr>
            <a:picLocks noChangeAspect="1"/>
          </p:cNvPicPr>
          <p:nvPr userDrawn="1"/>
        </p:nvPicPr>
        <p:blipFill>
          <a:blip r:embed="rId99"/>
          <a:stretch>
            <a:fillRect/>
          </a:stretch>
        </p:blipFill>
        <p:spPr>
          <a:xfrm>
            <a:off x="-166911" y="6172200"/>
            <a:ext cx="3863840" cy="801040"/>
          </a:xfrm>
          <a:prstGeom prst="rect">
            <a:avLst/>
          </a:prstGeom>
        </p:spPr>
      </p:pic>
    </p:spTree>
    <p:extLst>
      <p:ext uri="{BB962C8B-B14F-4D97-AF65-F5344CB8AC3E}">
        <p14:creationId xmlns:p14="http://schemas.microsoft.com/office/powerpoint/2010/main" val="2752550350"/>
      </p:ext>
    </p:extLst>
  </p:cSld>
  <p:clrMap bg1="lt1" tx1="dk1" bg2="lt2" tx2="dk2" accent1="accent1" accent2="accent2" accent3="accent3" accent4="accent4" accent5="accent5" accent6="accent6" hlink="hlink" folHlink="folHlink"/>
  <p:sldLayoutIdLst>
    <p:sldLayoutId id="2147484343" r:id="rId1"/>
    <p:sldLayoutId id="2147484438" r:id="rId2"/>
    <p:sldLayoutId id="2147484439" r:id="rId3"/>
    <p:sldLayoutId id="2147484434" r:id="rId4"/>
    <p:sldLayoutId id="2147484435" r:id="rId5"/>
    <p:sldLayoutId id="2147484440" r:id="rId6"/>
    <p:sldLayoutId id="2147484444" r:id="rId7"/>
    <p:sldLayoutId id="2147484441" r:id="rId8"/>
    <p:sldLayoutId id="2147484442" r:id="rId9"/>
    <p:sldLayoutId id="2147484443" r:id="rId10"/>
    <p:sldLayoutId id="2147484445" r:id="rId11"/>
    <p:sldLayoutId id="2147484446" r:id="rId12"/>
    <p:sldLayoutId id="2147484447" r:id="rId13"/>
    <p:sldLayoutId id="2147484448" r:id="rId14"/>
    <p:sldLayoutId id="2147484449" r:id="rId15"/>
    <p:sldLayoutId id="2147484450" r:id="rId16"/>
    <p:sldLayoutId id="2147484451" r:id="rId17"/>
    <p:sldLayoutId id="2147484452" r:id="rId18"/>
    <p:sldLayoutId id="2147484453" r:id="rId19"/>
    <p:sldLayoutId id="2147484344" r:id="rId20"/>
    <p:sldLayoutId id="2147484345" r:id="rId21"/>
    <p:sldLayoutId id="2147484346" r:id="rId22"/>
    <p:sldLayoutId id="2147484347" r:id="rId23"/>
    <p:sldLayoutId id="2147484348" r:id="rId24"/>
    <p:sldLayoutId id="2147484349" r:id="rId25"/>
    <p:sldLayoutId id="2147484350" r:id="rId26"/>
    <p:sldLayoutId id="2147484351" r:id="rId27"/>
    <p:sldLayoutId id="2147484352" r:id="rId28"/>
    <p:sldLayoutId id="2147484353" r:id="rId29"/>
    <p:sldLayoutId id="2147484354" r:id="rId30"/>
    <p:sldLayoutId id="2147484355" r:id="rId31"/>
    <p:sldLayoutId id="2147484356" r:id="rId32"/>
    <p:sldLayoutId id="2147484357" r:id="rId33"/>
    <p:sldLayoutId id="2147484358" r:id="rId34"/>
    <p:sldLayoutId id="2147484359" r:id="rId35"/>
    <p:sldLayoutId id="2147484360" r:id="rId36"/>
    <p:sldLayoutId id="2147484361" r:id="rId37"/>
    <p:sldLayoutId id="2147484362" r:id="rId38"/>
    <p:sldLayoutId id="2147484363" r:id="rId39"/>
    <p:sldLayoutId id="2147484364" r:id="rId40"/>
    <p:sldLayoutId id="2147484365" r:id="rId41"/>
    <p:sldLayoutId id="2147484366" r:id="rId42"/>
    <p:sldLayoutId id="2147484367" r:id="rId43"/>
    <p:sldLayoutId id="2147484368" r:id="rId44"/>
    <p:sldLayoutId id="2147484369" r:id="rId45"/>
    <p:sldLayoutId id="2147484370" r:id="rId46"/>
    <p:sldLayoutId id="2147484371" r:id="rId47"/>
    <p:sldLayoutId id="2147484374" r:id="rId48"/>
    <p:sldLayoutId id="2147484375" r:id="rId49"/>
    <p:sldLayoutId id="2147484376" r:id="rId50"/>
    <p:sldLayoutId id="2147484377" r:id="rId51"/>
    <p:sldLayoutId id="2147484378" r:id="rId52"/>
    <p:sldLayoutId id="2147484379" r:id="rId53"/>
    <p:sldLayoutId id="2147484380" r:id="rId54"/>
    <p:sldLayoutId id="2147484381" r:id="rId55"/>
    <p:sldLayoutId id="2147484382" r:id="rId56"/>
    <p:sldLayoutId id="2147484432" r:id="rId57"/>
    <p:sldLayoutId id="2147484383" r:id="rId58"/>
    <p:sldLayoutId id="2147484384" r:id="rId59"/>
    <p:sldLayoutId id="2147484385" r:id="rId60"/>
    <p:sldLayoutId id="2147484386" r:id="rId61"/>
    <p:sldLayoutId id="2147484387" r:id="rId62"/>
    <p:sldLayoutId id="2147484388" r:id="rId63"/>
    <p:sldLayoutId id="2147484389" r:id="rId64"/>
    <p:sldLayoutId id="2147484433" r:id="rId65"/>
    <p:sldLayoutId id="2147484390" r:id="rId66"/>
    <p:sldLayoutId id="2147484391" r:id="rId67"/>
    <p:sldLayoutId id="2147484392" r:id="rId68"/>
    <p:sldLayoutId id="2147484393" r:id="rId69"/>
    <p:sldLayoutId id="2147484394" r:id="rId70"/>
    <p:sldLayoutId id="2147484395" r:id="rId71"/>
    <p:sldLayoutId id="2147484396" r:id="rId72"/>
    <p:sldLayoutId id="2147484397" r:id="rId73"/>
    <p:sldLayoutId id="2147484398" r:id="rId74"/>
    <p:sldLayoutId id="2147484399" r:id="rId75"/>
    <p:sldLayoutId id="2147484400" r:id="rId76"/>
    <p:sldLayoutId id="2147484401" r:id="rId77"/>
    <p:sldLayoutId id="2147484402" r:id="rId78"/>
    <p:sldLayoutId id="2147484436" r:id="rId79"/>
    <p:sldLayoutId id="2147484410" r:id="rId80"/>
    <p:sldLayoutId id="2147484411" r:id="rId81"/>
    <p:sldLayoutId id="2147484412" r:id="rId82"/>
    <p:sldLayoutId id="2147484413" r:id="rId83"/>
    <p:sldLayoutId id="2147484414" r:id="rId84"/>
    <p:sldLayoutId id="2147484416" r:id="rId85"/>
    <p:sldLayoutId id="2147484417" r:id="rId86"/>
    <p:sldLayoutId id="2147484418" r:id="rId87"/>
    <p:sldLayoutId id="2147484419" r:id="rId88"/>
    <p:sldLayoutId id="2147484427" r:id="rId89"/>
    <p:sldLayoutId id="2147484428" r:id="rId90"/>
    <p:sldLayoutId id="2147484429" r:id="rId91"/>
    <p:sldLayoutId id="2147484341" r:id="rId92"/>
    <p:sldLayoutId id="2147484342" r:id="rId93"/>
    <p:sldLayoutId id="2147484430" r:id="rId94"/>
    <p:sldLayoutId id="2147484484" r:id="rId95"/>
    <p:sldLayoutId id="2147484485" r:id="rId96"/>
  </p:sldLayoutIdLst>
  <p:hf hdr="0"/>
  <p:txStyles>
    <p:titleStyle>
      <a:lvl1pPr algn="l" defTabSz="914354" rtl="0" eaLnBrk="1" latinLnBrk="0" hangingPunct="1">
        <a:lnSpc>
          <a:spcPct val="90000"/>
        </a:lnSpc>
        <a:spcBef>
          <a:spcPct val="0"/>
        </a:spcBef>
        <a:buNone/>
        <a:defRPr sz="3200" b="1" kern="1200">
          <a:solidFill>
            <a:srgbClr val="0054A4"/>
          </a:solidFill>
          <a:latin typeface="+mj-lt"/>
          <a:ea typeface="+mj-ea"/>
          <a:cs typeface="+mj-cs"/>
        </a:defRPr>
      </a:lvl1pPr>
    </p:titleStyle>
    <p:bodyStyle>
      <a:lvl1pPr marL="233357" indent="-233357" algn="l" defTabSz="914354" rtl="0" eaLnBrk="1" latinLnBrk="0" hangingPunct="1">
        <a:lnSpc>
          <a:spcPct val="90000"/>
        </a:lnSpc>
        <a:spcBef>
          <a:spcPts val="1200"/>
        </a:spcBef>
        <a:spcAft>
          <a:spcPts val="600"/>
        </a:spcAft>
        <a:buClr>
          <a:schemeClr val="accent3"/>
        </a:buClr>
        <a:buFont typeface="Wingdings" panose="05000000000000000000" pitchFamily="2" charset="2"/>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Clr>
          <a:schemeClr val="accent2"/>
        </a:buClr>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Clr>
          <a:schemeClr val="tx1"/>
        </a:buClr>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dirty="0"/>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Segoe UI" panose="020B0502040204020203" pitchFamily="34" charset="0"/>
                <a:cs typeface="Segoe UI" panose="020B0502040204020203" pitchFamily="34" charset="0"/>
              </a:defRPr>
            </a:lvl1pPr>
          </a:lstStyle>
          <a:p>
            <a:fld id="{294A09A9-5501-47C1-A89A-A340965A2BE2}" type="slidenum">
              <a:rPr lang="en-US" smtClean="0"/>
              <a:pPr/>
              <a:t>‹#›</a:t>
            </a:fld>
            <a:endParaRPr lang="en-US" dirty="0"/>
          </a:p>
        </p:txBody>
      </p:sp>
      <p:pic>
        <p:nvPicPr>
          <p:cNvPr id="2" name="Picture 1" descr="A blue and white text on a black background&#10;&#10;Description automatically generated">
            <a:extLst>
              <a:ext uri="{FF2B5EF4-FFF2-40B4-BE49-F238E27FC236}">
                <a16:creationId xmlns:a16="http://schemas.microsoft.com/office/drawing/2014/main" id="{68FD10B0-8A7A-D9BE-281B-95A2E2847DF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47866" y="5902922"/>
            <a:ext cx="1561918" cy="878877"/>
          </a:xfrm>
          <a:prstGeom prst="rect">
            <a:avLst/>
          </a:prstGeom>
        </p:spPr>
      </p:pic>
    </p:spTree>
    <p:extLst>
      <p:ext uri="{BB962C8B-B14F-4D97-AF65-F5344CB8AC3E}">
        <p14:creationId xmlns:p14="http://schemas.microsoft.com/office/powerpoint/2010/main" val="2654007092"/>
      </p:ext>
    </p:extLst>
  </p:cSld>
  <p:clrMap bg1="dk1" tx1="lt1" bg2="dk2" tx2="lt2" accent1="accent1" accent2="accent2" accent3="accent3" accent4="accent4" accent5="accent5" accent6="accent6" hlink="hlink" folHlink="folHlink"/>
  <p:sldLayoutIdLst>
    <p:sldLayoutId id="2147484468" r:id="rId1"/>
    <p:sldLayoutId id="2147484469" r:id="rId2"/>
    <p:sldLayoutId id="2147484470" r:id="rId3"/>
    <p:sldLayoutId id="2147484455" r:id="rId4"/>
    <p:sldLayoutId id="2147484456" r:id="rId5"/>
    <p:sldLayoutId id="2147484458" r:id="rId6"/>
    <p:sldLayoutId id="2147484459" r:id="rId7"/>
    <p:sldLayoutId id="2147484460" r:id="rId8"/>
    <p:sldLayoutId id="2147484461" r:id="rId9"/>
    <p:sldLayoutId id="2147484472" r:id="rId10"/>
    <p:sldLayoutId id="2147484462" r:id="rId11"/>
    <p:sldLayoutId id="2147484463" r:id="rId12"/>
    <p:sldLayoutId id="2147484464" r:id="rId13"/>
    <p:sldLayoutId id="2147484471" r:id="rId14"/>
    <p:sldLayoutId id="2147484465" r:id="rId15"/>
    <p:sldLayoutId id="2147484466" r:id="rId16"/>
    <p:sldLayoutId id="2147484467" r:id="rId17"/>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Segoe UI" panose="020B0502040204020203" pitchFamily="34" charset="0"/>
          <a:ea typeface="+mj-ea"/>
          <a:cs typeface="Segoe UI" panose="020B0502040204020203"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panose="020B0502040204020203" pitchFamily="34" charset="0"/>
          <a:ea typeface="+mn-ea"/>
          <a:cs typeface="Segoe UI" panose="020B0502040204020203" pitchFamily="34" charset="0"/>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panose="020B0502040204020203" pitchFamily="34" charset="0"/>
          <a:ea typeface="+mn-ea"/>
          <a:cs typeface="Segoe UI" panose="020B0502040204020203" pitchFamily="34" charset="0"/>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panose="020B0502040204020203" pitchFamily="34" charset="0"/>
          <a:ea typeface="+mn-ea"/>
          <a:cs typeface="Segoe UI" panose="020B0502040204020203" pitchFamily="34" charset="0"/>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panose="020B0502040204020203" pitchFamily="34" charset="0"/>
          <a:ea typeface="+mn-ea"/>
          <a:cs typeface="Segoe UI" panose="020B0502040204020203" pitchFamily="34" charset="0"/>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9005B00-1500-8810-6AA7-545BE2D6821D}"/>
              </a:ext>
            </a:extLst>
          </p:cNvPr>
          <p:cNvSpPr>
            <a:spLocks noGrp="1"/>
          </p:cNvSpPr>
          <p:nvPr>
            <p:ph type="title"/>
          </p:nvPr>
        </p:nvSpPr>
        <p:spPr>
          <a:xfrm>
            <a:off x="609600" y="381000"/>
            <a:ext cx="10972800" cy="838200"/>
          </a:xfrm>
          <a:prstGeom prst="rect">
            <a:avLst/>
          </a:prstGeom>
        </p:spPr>
        <p:txBody>
          <a:bodyPr vert="horz" lIns="0" tIns="0" rIns="0" bIns="0" rtlCol="0" anchor="t">
            <a:noAutofit/>
          </a:bodyPr>
          <a:lstStyle/>
          <a:p>
            <a:r>
              <a:rPr lang="en-US" dirty="0"/>
              <a:t>Tap to add title</a:t>
            </a:r>
          </a:p>
        </p:txBody>
      </p:sp>
      <p:sp>
        <p:nvSpPr>
          <p:cNvPr id="8" name="Text Placeholder 2">
            <a:extLst>
              <a:ext uri="{FF2B5EF4-FFF2-40B4-BE49-F238E27FC236}">
                <a16:creationId xmlns:a16="http://schemas.microsoft.com/office/drawing/2014/main" id="{2984607B-6E27-06EC-0C7C-250087282C56}"/>
              </a:ext>
            </a:extLst>
          </p:cNvPr>
          <p:cNvSpPr>
            <a:spLocks noGrp="1"/>
          </p:cNvSpPr>
          <p:nvPr>
            <p:ph type="body" idx="1"/>
          </p:nvPr>
        </p:nvSpPr>
        <p:spPr>
          <a:xfrm>
            <a:off x="609600" y="1447800"/>
            <a:ext cx="10972800" cy="4876800"/>
          </a:xfrm>
          <a:prstGeom prst="rect">
            <a:avLst/>
          </a:prstGeom>
        </p:spPr>
        <p:txBody>
          <a:bodyPr vert="horz" lIns="0" tIns="0" rIns="0" bIns="0" rtlCol="0">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2091274"/>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2.xml"/><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62.xml"/><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4.xml"/><Relationship Id="rId1" Type="http://schemas.openxmlformats.org/officeDocument/2006/relationships/slideLayout" Target="../slideLayouts/slideLayout95.xml"/><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5.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9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hyperlink" Target="mailto:jvujeva@dot.nv.gov" TargetMode="External"/><Relationship Id="rId2" Type="http://schemas.openxmlformats.org/officeDocument/2006/relationships/notesSlide" Target="../notesSlides/notesSlide17.xml"/><Relationship Id="rId1" Type="http://schemas.openxmlformats.org/officeDocument/2006/relationships/slideLayout" Target="../slideLayouts/slideLayout96.xml"/><Relationship Id="rId5" Type="http://schemas.openxmlformats.org/officeDocument/2006/relationships/hyperlink" Target="mailto:glen.church@dot.nv.gov" TargetMode="External"/><Relationship Id="rId4" Type="http://schemas.openxmlformats.org/officeDocument/2006/relationships/hyperlink" Target="mailto:kholcomb@dot.nv.gov" TargetMode="Externa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9.jpe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2.jpeg"/><Relationship Id="rId5" Type="http://schemas.openxmlformats.org/officeDocument/2006/relationships/image" Target="../media/image21.jpeg"/><Relationship Id="rId10" Type="http://schemas.microsoft.com/office/2007/relationships/diagramDrawing" Target="../diagrams/drawing1.xml"/><Relationship Id="rId4" Type="http://schemas.openxmlformats.org/officeDocument/2006/relationships/image" Target="../media/image20.jpe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5.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95.xml"/><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95.xml"/><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0CA5-2FD1-4F14-36A7-BAF94F36685C}"/>
              </a:ext>
            </a:extLst>
          </p:cNvPr>
          <p:cNvSpPr>
            <a:spLocks noGrp="1"/>
          </p:cNvSpPr>
          <p:nvPr>
            <p:ph type="title"/>
          </p:nvPr>
        </p:nvSpPr>
        <p:spPr>
          <a:xfrm>
            <a:off x="609600" y="2237874"/>
            <a:ext cx="10972800" cy="2715126"/>
          </a:xfrm>
        </p:spPr>
        <p:txBody>
          <a:bodyPr/>
          <a:lstStyle/>
          <a:p>
            <a:r>
              <a:rPr lang="en-US" dirty="0"/>
              <a:t>2025 Nevada Transportation Conference</a:t>
            </a:r>
            <a:br>
              <a:rPr lang="en-US" dirty="0"/>
            </a:br>
            <a:br>
              <a:rPr lang="en-US" dirty="0"/>
            </a:br>
            <a:r>
              <a:rPr lang="en-US" dirty="0"/>
              <a:t>Nevada’s Wildlife Crossings</a:t>
            </a:r>
            <a:br>
              <a:rPr lang="en-US" dirty="0"/>
            </a:br>
            <a:br>
              <a:rPr lang="en-US" dirty="0"/>
            </a:br>
            <a:r>
              <a:rPr lang="en-US" sz="2000" dirty="0"/>
              <a:t>Presenter: Jozo Vujeva</a:t>
            </a:r>
            <a:br>
              <a:rPr lang="en-US" sz="2000" dirty="0"/>
            </a:br>
            <a:r>
              <a:rPr lang="en-US" sz="2000" dirty="0"/>
              <a:t>Co-author: Glen Church</a:t>
            </a:r>
            <a:br>
              <a:rPr lang="en-US" dirty="0"/>
            </a:br>
            <a:br>
              <a:rPr lang="en-US" dirty="0"/>
            </a:br>
            <a:endParaRPr lang="en-US" dirty="0"/>
          </a:p>
        </p:txBody>
      </p:sp>
      <p:sp>
        <p:nvSpPr>
          <p:cNvPr id="3" name="Text Placeholder 2">
            <a:extLst>
              <a:ext uri="{FF2B5EF4-FFF2-40B4-BE49-F238E27FC236}">
                <a16:creationId xmlns:a16="http://schemas.microsoft.com/office/drawing/2014/main" id="{D65EFF83-4F52-BD2B-ED64-4C24E4F7D866}"/>
              </a:ext>
            </a:extLst>
          </p:cNvPr>
          <p:cNvSpPr>
            <a:spLocks noGrp="1"/>
          </p:cNvSpPr>
          <p:nvPr>
            <p:ph type="body" sz="quarter" idx="10"/>
          </p:nvPr>
        </p:nvSpPr>
        <p:spPr/>
        <p:txBody>
          <a:bodyPr/>
          <a:lstStyle/>
          <a:p>
            <a:r>
              <a:rPr lang="en-US" dirty="0"/>
              <a:t>05/14/2025</a:t>
            </a:r>
          </a:p>
        </p:txBody>
      </p:sp>
    </p:spTree>
    <p:extLst>
      <p:ext uri="{BB962C8B-B14F-4D97-AF65-F5344CB8AC3E}">
        <p14:creationId xmlns:p14="http://schemas.microsoft.com/office/powerpoint/2010/main" val="2314219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4A9E2C-5528-A450-123D-0B0C8F8A513B}"/>
              </a:ext>
            </a:extLst>
          </p:cNvPr>
          <p:cNvSpPr>
            <a:spLocks noGrp="1"/>
          </p:cNvSpPr>
          <p:nvPr>
            <p:ph type="title"/>
          </p:nvPr>
        </p:nvSpPr>
        <p:spPr>
          <a:xfrm>
            <a:off x="729916" y="624378"/>
            <a:ext cx="5061285" cy="1325562"/>
          </a:xfrm>
        </p:spPr>
        <p:txBody>
          <a:bodyPr>
            <a:normAutofit/>
          </a:bodyPr>
          <a:lstStyle/>
          <a:p>
            <a:r>
              <a:rPr lang="en-US" dirty="0"/>
              <a:t>US 93 and Coyote Springs DWMA</a:t>
            </a:r>
          </a:p>
        </p:txBody>
      </p:sp>
      <p:pic>
        <p:nvPicPr>
          <p:cNvPr id="10" name="Picture 9">
            <a:extLst>
              <a:ext uri="{FF2B5EF4-FFF2-40B4-BE49-F238E27FC236}">
                <a16:creationId xmlns:a16="http://schemas.microsoft.com/office/drawing/2014/main" id="{71C424AB-056A-A685-FC48-9250235D4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9483" y="0"/>
            <a:ext cx="4957590" cy="6858000"/>
          </a:xfrm>
          <a:prstGeom prst="rect">
            <a:avLst/>
          </a:prstGeom>
          <a:noFill/>
          <a:ln>
            <a:noFill/>
          </a:ln>
        </p:spPr>
      </p:pic>
      <p:sp>
        <p:nvSpPr>
          <p:cNvPr id="12" name="Content Placeholder 2">
            <a:extLst>
              <a:ext uri="{FF2B5EF4-FFF2-40B4-BE49-F238E27FC236}">
                <a16:creationId xmlns:a16="http://schemas.microsoft.com/office/drawing/2014/main" id="{93BBB839-48F0-BE06-507D-3B3CD43E1F7D}"/>
              </a:ext>
            </a:extLst>
          </p:cNvPr>
          <p:cNvSpPr>
            <a:spLocks noGrp="1"/>
          </p:cNvSpPr>
          <p:nvPr>
            <p:ph idx="1"/>
          </p:nvPr>
        </p:nvSpPr>
        <p:spPr>
          <a:xfrm>
            <a:off x="729916" y="2225964"/>
            <a:ext cx="5162884" cy="3954173"/>
          </a:xfrm>
        </p:spPr>
        <p:txBody>
          <a:bodyPr/>
          <a:lstStyle/>
          <a:p>
            <a:r>
              <a:rPr lang="en-US" dirty="0"/>
              <a:t>Desert National Wildlife Refuge (DNWR)</a:t>
            </a:r>
          </a:p>
          <a:p>
            <a:r>
              <a:rPr lang="en-US" dirty="0"/>
              <a:t>Coyote Springs Investment (private development)</a:t>
            </a:r>
          </a:p>
          <a:p>
            <a:r>
              <a:rPr lang="en-US" dirty="0"/>
              <a:t>Coyote Springs Area of Critical Environmental Concern (ACEC)</a:t>
            </a:r>
          </a:p>
          <a:p>
            <a:r>
              <a:rPr lang="en-US" dirty="0"/>
              <a:t>Last desert tortoise critical habitat that is unfenced in Southern Nevada</a:t>
            </a:r>
          </a:p>
        </p:txBody>
      </p:sp>
    </p:spTree>
    <p:extLst>
      <p:ext uri="{BB962C8B-B14F-4D97-AF65-F5344CB8AC3E}">
        <p14:creationId xmlns:p14="http://schemas.microsoft.com/office/powerpoint/2010/main" val="3617762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6096000" y="1450848"/>
            <a:ext cx="5486400" cy="4873752"/>
          </a:xfrm>
        </p:spPr>
        <p:txBody>
          <a:bodyPr>
            <a:normAutofit/>
          </a:bodyPr>
          <a:lstStyle/>
          <a:p>
            <a:endParaRPr lang="en-US" dirty="0"/>
          </a:p>
          <a:p>
            <a:r>
              <a:rPr lang="en-US" dirty="0"/>
              <a:t>Construction of barrier fences will prevent vehicle/wildlife collision</a:t>
            </a:r>
          </a:p>
          <a:p>
            <a:r>
              <a:rPr lang="en-US" dirty="0"/>
              <a:t>Modifications of culverts will re-establish connectivity between tortoise populations, significantly reducing habitat fragmentation</a:t>
            </a:r>
          </a:p>
          <a:p>
            <a:r>
              <a:rPr lang="en-US" dirty="0"/>
              <a:t>Adult mortalities reduced, resulting in increased breeding and stabilization of tortoise populations along US 93</a:t>
            </a:r>
          </a:p>
        </p:txBody>
      </p:sp>
      <p:sp>
        <p:nvSpPr>
          <p:cNvPr id="2" name="Title 1"/>
          <p:cNvSpPr>
            <a:spLocks noGrp="1"/>
          </p:cNvSpPr>
          <p:nvPr>
            <p:ph type="title"/>
          </p:nvPr>
        </p:nvSpPr>
        <p:spPr>
          <a:xfrm>
            <a:off x="6096000" y="381000"/>
            <a:ext cx="5486400" cy="838200"/>
          </a:xfrm>
        </p:spPr>
        <p:txBody>
          <a:bodyPr anchor="t">
            <a:normAutofit/>
          </a:bodyPr>
          <a:lstStyle/>
          <a:p>
            <a:r>
              <a:rPr lang="en-US" sz="3000"/>
              <a:t>Why is it essential to the desert tortoise?</a:t>
            </a:r>
          </a:p>
        </p:txBody>
      </p:sp>
      <p:pic>
        <p:nvPicPr>
          <p:cNvPr id="7" name="Picture 6" descr="A turtle on the road&#10;&#10;AI-generated content may be incorrect.">
            <a:extLst>
              <a:ext uri="{FF2B5EF4-FFF2-40B4-BE49-F238E27FC236}">
                <a16:creationId xmlns:a16="http://schemas.microsoft.com/office/drawing/2014/main" id="{91C54CD4-EA2F-3EAE-6336-D54378077E27}"/>
              </a:ext>
            </a:extLst>
          </p:cNvPr>
          <p:cNvPicPr>
            <a:picLocks noChangeAspect="1"/>
          </p:cNvPicPr>
          <p:nvPr/>
        </p:nvPicPr>
        <p:blipFill>
          <a:blip r:embed="rId3" cstate="print">
            <a:extLst>
              <a:ext uri="{28A0092B-C50C-407E-A947-70E740481C1C}">
                <a14:useLocalDpi xmlns:a14="http://schemas.microsoft.com/office/drawing/2010/main" val="0"/>
              </a:ext>
            </a:extLst>
          </a:blip>
          <a:srcRect t="21875" r="-2" b="6479"/>
          <a:stretch/>
        </p:blipFill>
        <p:spPr>
          <a:xfrm>
            <a:off x="1" y="10"/>
            <a:ext cx="5524499" cy="3413750"/>
          </a:xfrm>
          <a:prstGeom prst="rect">
            <a:avLst/>
          </a:prstGeom>
          <a:noFill/>
        </p:spPr>
      </p:pic>
      <p:pic>
        <p:nvPicPr>
          <p:cNvPr id="10" name="Picture 9">
            <a:extLst>
              <a:ext uri="{FF2B5EF4-FFF2-40B4-BE49-F238E27FC236}">
                <a16:creationId xmlns:a16="http://schemas.microsoft.com/office/drawing/2014/main" id="{18596E20-6B6F-9628-4AA1-62390F5FCC73}"/>
              </a:ext>
            </a:extLst>
          </p:cNvPr>
          <p:cNvPicPr>
            <a:picLocks noChangeAspect="1"/>
          </p:cNvPicPr>
          <p:nvPr/>
        </p:nvPicPr>
        <p:blipFill>
          <a:blip r:embed="rId4"/>
          <a:srcRect l="47550" r="17499" b="3"/>
          <a:stretch/>
        </p:blipFill>
        <p:spPr>
          <a:xfrm>
            <a:off x="20" y="3477768"/>
            <a:ext cx="2398962" cy="3380232"/>
          </a:xfrm>
          <a:prstGeom prst="rect">
            <a:avLst/>
          </a:prstGeom>
          <a:noFill/>
        </p:spPr>
      </p:pic>
      <p:pic>
        <p:nvPicPr>
          <p:cNvPr id="5" name="Picture 4" descr="A picture containing outdoor, person, ground&#10;&#10;AI-generated content may be incorrect.">
            <a:extLst>
              <a:ext uri="{FF2B5EF4-FFF2-40B4-BE49-F238E27FC236}">
                <a16:creationId xmlns:a16="http://schemas.microsoft.com/office/drawing/2014/main" id="{245DD244-8731-10C5-F95B-6532304FDBEC}"/>
              </a:ext>
            </a:extLst>
          </p:cNvPr>
          <p:cNvPicPr>
            <a:picLocks noChangeAspect="1"/>
          </p:cNvPicPr>
          <p:nvPr/>
        </p:nvPicPr>
        <p:blipFill>
          <a:blip r:embed="rId5" cstate="print">
            <a:extLst>
              <a:ext uri="{28A0092B-C50C-407E-A947-70E740481C1C}">
                <a14:useLocalDpi xmlns:a14="http://schemas.microsoft.com/office/drawing/2010/main" val="0"/>
              </a:ext>
            </a:extLst>
          </a:blip>
          <a:srcRect l="20000" r="12135" b="4"/>
          <a:stretch/>
        </p:blipFill>
        <p:spPr>
          <a:xfrm>
            <a:off x="2462991" y="3477768"/>
            <a:ext cx="3061510" cy="3383280"/>
          </a:xfrm>
          <a:prstGeom prst="rect">
            <a:avLst/>
          </a:prstGeom>
          <a:noFill/>
        </p:spPr>
      </p:pic>
    </p:spTree>
    <p:extLst>
      <p:ext uri="{BB962C8B-B14F-4D97-AF65-F5344CB8AC3E}">
        <p14:creationId xmlns:p14="http://schemas.microsoft.com/office/powerpoint/2010/main" val="821898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ground, outdoor, rocky, nature&#10;&#10;AI-generated content may be incorrect.">
            <a:extLst>
              <a:ext uri="{FF2B5EF4-FFF2-40B4-BE49-F238E27FC236}">
                <a16:creationId xmlns:a16="http://schemas.microsoft.com/office/drawing/2014/main" id="{A678BCA1-8F88-651B-4838-DBA2F161150A}"/>
              </a:ext>
            </a:extLst>
          </p:cNvPr>
          <p:cNvPicPr>
            <a:picLocks noChangeAspect="1"/>
          </p:cNvPicPr>
          <p:nvPr/>
        </p:nvPicPr>
        <p:blipFill>
          <a:blip r:embed="rId3" cstate="print">
            <a:extLst>
              <a:ext uri="{28A0092B-C50C-407E-A947-70E740481C1C}">
                <a14:useLocalDpi xmlns:a14="http://schemas.microsoft.com/office/drawing/2010/main" val="0"/>
              </a:ext>
            </a:extLst>
          </a:blip>
          <a:srcRect l="5833" r="14274" b="5"/>
          <a:stretch/>
        </p:blipFill>
        <p:spPr>
          <a:xfrm>
            <a:off x="0" y="712920"/>
            <a:ext cx="2386564" cy="2240280"/>
          </a:xfrm>
          <a:prstGeom prst="rect">
            <a:avLst/>
          </a:prstGeom>
          <a:noFill/>
        </p:spPr>
      </p:pic>
      <p:pic>
        <p:nvPicPr>
          <p:cNvPr id="17" name="Picture 16" descr="A picture containing ground, outdoor, building material, hole&#10;&#10;AI-generated content may be incorrect.">
            <a:extLst>
              <a:ext uri="{FF2B5EF4-FFF2-40B4-BE49-F238E27FC236}">
                <a16:creationId xmlns:a16="http://schemas.microsoft.com/office/drawing/2014/main" id="{64FC89F3-77E8-790F-9C45-C9DEEC96101C}"/>
              </a:ext>
            </a:extLst>
          </p:cNvPr>
          <p:cNvPicPr>
            <a:picLocks noChangeAspect="1"/>
          </p:cNvPicPr>
          <p:nvPr/>
        </p:nvPicPr>
        <p:blipFill>
          <a:blip r:embed="rId4" cstate="print">
            <a:extLst>
              <a:ext uri="{28A0092B-C50C-407E-A947-70E740481C1C}">
                <a14:useLocalDpi xmlns:a14="http://schemas.microsoft.com/office/drawing/2010/main" val="0"/>
              </a:ext>
            </a:extLst>
          </a:blip>
          <a:srcRect l="10599" r="9507" b="5"/>
          <a:stretch/>
        </p:blipFill>
        <p:spPr>
          <a:xfrm>
            <a:off x="2451354" y="712920"/>
            <a:ext cx="2386584" cy="2240280"/>
          </a:xfrm>
          <a:prstGeom prst="rect">
            <a:avLst/>
          </a:prstGeom>
          <a:noFill/>
        </p:spPr>
      </p:pic>
      <p:pic>
        <p:nvPicPr>
          <p:cNvPr id="11" name="Picture 10" descr="A picture containing ground, outdoor, building material, stone&#10;&#10;AI-generated content may be incorrect.">
            <a:extLst>
              <a:ext uri="{FF2B5EF4-FFF2-40B4-BE49-F238E27FC236}">
                <a16:creationId xmlns:a16="http://schemas.microsoft.com/office/drawing/2014/main" id="{318B2D73-6D15-CEFC-C1C8-7E21B6F872BD}"/>
              </a:ext>
            </a:extLst>
          </p:cNvPr>
          <p:cNvPicPr>
            <a:picLocks noChangeAspect="1"/>
          </p:cNvPicPr>
          <p:nvPr/>
        </p:nvPicPr>
        <p:blipFill>
          <a:blip r:embed="rId5" cstate="print">
            <a:extLst>
              <a:ext uri="{28A0092B-C50C-407E-A947-70E740481C1C}">
                <a14:useLocalDpi xmlns:a14="http://schemas.microsoft.com/office/drawing/2010/main" val="0"/>
              </a:ext>
            </a:extLst>
          </a:blip>
          <a:srcRect l="19242" r="865" b="5"/>
          <a:stretch/>
        </p:blipFill>
        <p:spPr>
          <a:xfrm>
            <a:off x="20" y="3164739"/>
            <a:ext cx="2386564" cy="2240280"/>
          </a:xfrm>
          <a:prstGeom prst="rect">
            <a:avLst/>
          </a:prstGeom>
          <a:noFill/>
        </p:spPr>
      </p:pic>
      <p:pic>
        <p:nvPicPr>
          <p:cNvPr id="7" name="Picture 6" descr="A picture containing outdoor, ground, sky, grass&#10;&#10;AI-generated content may be incorrect.">
            <a:extLst>
              <a:ext uri="{FF2B5EF4-FFF2-40B4-BE49-F238E27FC236}">
                <a16:creationId xmlns:a16="http://schemas.microsoft.com/office/drawing/2014/main" id="{45833825-8E77-7699-B362-A6853B0D5E61}"/>
              </a:ext>
            </a:extLst>
          </p:cNvPr>
          <p:cNvPicPr>
            <a:picLocks noChangeAspect="1"/>
          </p:cNvPicPr>
          <p:nvPr/>
        </p:nvPicPr>
        <p:blipFill>
          <a:blip r:embed="rId6" cstate="print">
            <a:extLst>
              <a:ext uri="{28A0092B-C50C-407E-A947-70E740481C1C}">
                <a14:useLocalDpi xmlns:a14="http://schemas.microsoft.com/office/drawing/2010/main" val="0"/>
              </a:ext>
            </a:extLst>
          </a:blip>
          <a:srcRect l="25761" r="26300"/>
          <a:stretch/>
        </p:blipFill>
        <p:spPr>
          <a:xfrm>
            <a:off x="2451354" y="3164739"/>
            <a:ext cx="2386584" cy="2240280"/>
          </a:xfrm>
          <a:prstGeom prst="rect">
            <a:avLst/>
          </a:prstGeom>
          <a:noFill/>
        </p:spPr>
      </p:pic>
      <p:sp>
        <p:nvSpPr>
          <p:cNvPr id="4" name="TextBox 3">
            <a:extLst>
              <a:ext uri="{FF2B5EF4-FFF2-40B4-BE49-F238E27FC236}">
                <a16:creationId xmlns:a16="http://schemas.microsoft.com/office/drawing/2014/main" id="{95F73EC6-60FC-A9E2-2E0B-031F695229B4}"/>
              </a:ext>
            </a:extLst>
          </p:cNvPr>
          <p:cNvSpPr txBox="1"/>
          <p:nvPr/>
        </p:nvSpPr>
        <p:spPr>
          <a:xfrm>
            <a:off x="5243146" y="1447800"/>
            <a:ext cx="6341459" cy="4876799"/>
          </a:xfrm>
          <a:prstGeom prst="rect">
            <a:avLst/>
          </a:prstGeom>
        </p:spPr>
        <p:txBody>
          <a:bodyPr vert="horz" lIns="0" tIns="0" rIns="0" bIns="0" rtlCol="0">
            <a:normAutofit/>
          </a:bodyPr>
          <a:lstStyle/>
          <a:p>
            <a:pPr marL="233357" indent="-233357">
              <a:lnSpc>
                <a:spcPct val="90000"/>
              </a:lnSpc>
              <a:spcBef>
                <a:spcPts val="1200"/>
              </a:spcBef>
              <a:spcAft>
                <a:spcPts val="600"/>
              </a:spcAft>
              <a:buClr>
                <a:schemeClr val="accent3"/>
              </a:buClr>
              <a:buFont typeface="Wingdings" panose="05000000000000000000" pitchFamily="2" charset="2"/>
              <a:buChar char="§"/>
            </a:pPr>
            <a:r>
              <a:rPr lang="en-US" sz="2400">
                <a:solidFill>
                  <a:sysClr val="windowText" lastClr="000000"/>
                </a:solidFill>
                <a:latin typeface="+mj-lt"/>
              </a:rPr>
              <a:t>No “one size fits all” design</a:t>
            </a:r>
          </a:p>
          <a:p>
            <a:pPr marL="233357" indent="-233357">
              <a:lnSpc>
                <a:spcPct val="90000"/>
              </a:lnSpc>
              <a:spcBef>
                <a:spcPts val="1200"/>
              </a:spcBef>
              <a:spcAft>
                <a:spcPts val="600"/>
              </a:spcAft>
              <a:buClr>
                <a:schemeClr val="accent3"/>
              </a:buClr>
              <a:buFont typeface="Wingdings" panose="05000000000000000000" pitchFamily="2" charset="2"/>
              <a:buChar char="§"/>
            </a:pPr>
            <a:r>
              <a:rPr lang="en-US" sz="2400">
                <a:solidFill>
                  <a:sysClr val="windowText" lastClr="000000"/>
                </a:solidFill>
                <a:latin typeface="+mj-lt"/>
              </a:rPr>
              <a:t>The hydraulic nature of the region produces significant water flows and erosion</a:t>
            </a:r>
          </a:p>
          <a:p>
            <a:pPr marL="233357" indent="-233357">
              <a:lnSpc>
                <a:spcPct val="90000"/>
              </a:lnSpc>
              <a:spcBef>
                <a:spcPts val="1200"/>
              </a:spcBef>
              <a:spcAft>
                <a:spcPts val="600"/>
              </a:spcAft>
              <a:buClr>
                <a:schemeClr val="accent3"/>
              </a:buClr>
              <a:buFont typeface="Wingdings" panose="05000000000000000000" pitchFamily="2" charset="2"/>
              <a:buChar char="§"/>
            </a:pPr>
            <a:r>
              <a:rPr lang="en-US" sz="2400">
                <a:solidFill>
                  <a:sysClr val="windowText" lastClr="000000"/>
                </a:solidFill>
                <a:latin typeface="+mj-lt"/>
              </a:rPr>
              <a:t>Designing erosion control structures that will also allow the passage of tortoise</a:t>
            </a:r>
          </a:p>
          <a:p>
            <a:pPr marL="233357" indent="-233357">
              <a:lnSpc>
                <a:spcPct val="90000"/>
              </a:lnSpc>
              <a:spcBef>
                <a:spcPts val="1200"/>
              </a:spcBef>
              <a:spcAft>
                <a:spcPts val="600"/>
              </a:spcAft>
              <a:buClr>
                <a:schemeClr val="accent3"/>
              </a:buClr>
              <a:buFont typeface="Wingdings" panose="05000000000000000000" pitchFamily="2" charset="2"/>
              <a:buChar char="§"/>
            </a:pPr>
            <a:r>
              <a:rPr lang="en-US" sz="2400">
                <a:solidFill>
                  <a:sysClr val="windowText" lastClr="000000"/>
                </a:solidFill>
                <a:latin typeface="+mj-lt"/>
              </a:rPr>
              <a:t>Balancing the design between tortoise/wildlife accessibility and public safety</a:t>
            </a:r>
          </a:p>
        </p:txBody>
      </p:sp>
      <p:sp>
        <p:nvSpPr>
          <p:cNvPr id="2" name="Title 1"/>
          <p:cNvSpPr>
            <a:spLocks noGrp="1"/>
          </p:cNvSpPr>
          <p:nvPr>
            <p:ph type="title"/>
          </p:nvPr>
        </p:nvSpPr>
        <p:spPr>
          <a:xfrm>
            <a:off x="5243146" y="381000"/>
            <a:ext cx="6250605" cy="838200"/>
          </a:xfrm>
        </p:spPr>
        <p:txBody>
          <a:bodyPr vert="horz" lIns="0" tIns="0" rIns="0" bIns="0" rtlCol="0" anchor="t">
            <a:normAutofit/>
          </a:bodyPr>
          <a:lstStyle/>
          <a:p>
            <a:r>
              <a:rPr lang="en-US" b="1" kern="1200">
                <a:latin typeface="+mj-lt"/>
                <a:ea typeface="+mj-ea"/>
                <a:cs typeface="+mj-cs"/>
              </a:rPr>
              <a:t>The Challenges</a:t>
            </a:r>
          </a:p>
        </p:txBody>
      </p:sp>
    </p:spTree>
    <p:extLst>
      <p:ext uri="{BB962C8B-B14F-4D97-AF65-F5344CB8AC3E}">
        <p14:creationId xmlns:p14="http://schemas.microsoft.com/office/powerpoint/2010/main" val="4212393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6096000" y="1450848"/>
            <a:ext cx="5486400" cy="4873752"/>
          </a:xfrm>
        </p:spPr>
        <p:txBody>
          <a:bodyPr>
            <a:normAutofit/>
          </a:bodyPr>
          <a:lstStyle/>
          <a:p>
            <a:r>
              <a:rPr lang="en-US" dirty="0"/>
              <a:t>Design each structure with flexibility to address each crossing location</a:t>
            </a:r>
          </a:p>
          <a:p>
            <a:r>
              <a:rPr lang="en-US" dirty="0"/>
              <a:t>The answer to preventing erosion is not “just add more riprap”</a:t>
            </a:r>
          </a:p>
          <a:p>
            <a:r>
              <a:rPr lang="en-US" dirty="0"/>
              <a:t>Redefine the usage of riprap to armor the washes</a:t>
            </a:r>
          </a:p>
          <a:p>
            <a:r>
              <a:rPr lang="en-US" dirty="0"/>
              <a:t>Include slurry or concrete grouting</a:t>
            </a:r>
          </a:p>
          <a:p>
            <a:r>
              <a:rPr lang="en-US" dirty="0"/>
              <a:t>Build to last</a:t>
            </a:r>
          </a:p>
        </p:txBody>
      </p:sp>
      <p:sp>
        <p:nvSpPr>
          <p:cNvPr id="2" name="Title 1"/>
          <p:cNvSpPr>
            <a:spLocks noGrp="1"/>
          </p:cNvSpPr>
          <p:nvPr>
            <p:ph type="title"/>
          </p:nvPr>
        </p:nvSpPr>
        <p:spPr>
          <a:xfrm>
            <a:off x="6096000" y="381000"/>
            <a:ext cx="5486400" cy="838200"/>
          </a:xfrm>
        </p:spPr>
        <p:txBody>
          <a:bodyPr anchor="t">
            <a:normAutofit/>
          </a:bodyPr>
          <a:lstStyle/>
          <a:p>
            <a:r>
              <a:rPr lang="en-US"/>
              <a:t>It can be done</a:t>
            </a:r>
          </a:p>
        </p:txBody>
      </p:sp>
      <p:pic>
        <p:nvPicPr>
          <p:cNvPr id="7" name="Picture 6" descr="A picture containing ground, outdoor, rock, nature&#10;&#10;AI-generated content may be incorrect.">
            <a:extLst>
              <a:ext uri="{FF2B5EF4-FFF2-40B4-BE49-F238E27FC236}">
                <a16:creationId xmlns:a16="http://schemas.microsoft.com/office/drawing/2014/main" id="{117BC82A-2AE7-A336-EE50-10159AA45F4F}"/>
              </a:ext>
            </a:extLst>
          </p:cNvPr>
          <p:cNvPicPr>
            <a:picLocks noChangeAspect="1"/>
          </p:cNvPicPr>
          <p:nvPr/>
        </p:nvPicPr>
        <p:blipFill>
          <a:blip r:embed="rId3" cstate="print">
            <a:extLst>
              <a:ext uri="{28A0092B-C50C-407E-A947-70E740481C1C}">
                <a14:useLocalDpi xmlns:a14="http://schemas.microsoft.com/office/drawing/2010/main" val="0"/>
              </a:ext>
            </a:extLst>
          </a:blip>
          <a:srcRect t="2277" r="-2" b="15331"/>
          <a:stretch/>
        </p:blipFill>
        <p:spPr>
          <a:xfrm>
            <a:off x="1" y="10"/>
            <a:ext cx="5524499" cy="3413750"/>
          </a:xfrm>
          <a:prstGeom prst="rect">
            <a:avLst/>
          </a:prstGeom>
          <a:noFill/>
        </p:spPr>
      </p:pic>
      <p:pic>
        <p:nvPicPr>
          <p:cNvPr id="13" name="Picture 12" descr="A picture containing sky, ground, outdoor, building&#10;&#10;AI-generated content may be incorrect.">
            <a:extLst>
              <a:ext uri="{FF2B5EF4-FFF2-40B4-BE49-F238E27FC236}">
                <a16:creationId xmlns:a16="http://schemas.microsoft.com/office/drawing/2014/main" id="{B92B9BC0-3BA0-F7D7-17FB-7FFDB2F0B0E0}"/>
              </a:ext>
            </a:extLst>
          </p:cNvPr>
          <p:cNvPicPr>
            <a:picLocks noChangeAspect="1"/>
          </p:cNvPicPr>
          <p:nvPr/>
        </p:nvPicPr>
        <p:blipFill>
          <a:blip r:embed="rId4" cstate="print">
            <a:extLst>
              <a:ext uri="{28A0092B-C50C-407E-A947-70E740481C1C}">
                <a14:useLocalDpi xmlns:a14="http://schemas.microsoft.com/office/drawing/2010/main" val="0"/>
              </a:ext>
            </a:extLst>
          </a:blip>
          <a:srcRect l="22793" r="23977" b="-4"/>
          <a:stretch/>
        </p:blipFill>
        <p:spPr>
          <a:xfrm>
            <a:off x="20" y="3477768"/>
            <a:ext cx="2398962" cy="3380232"/>
          </a:xfrm>
          <a:prstGeom prst="rect">
            <a:avLst/>
          </a:prstGeom>
          <a:noFill/>
        </p:spPr>
      </p:pic>
      <p:pic>
        <p:nvPicPr>
          <p:cNvPr id="9" name="Picture 8" descr="A picture containing ground, outdoor, rock, nature&#10;&#10;AI-generated content may be incorrect.">
            <a:extLst>
              <a:ext uri="{FF2B5EF4-FFF2-40B4-BE49-F238E27FC236}">
                <a16:creationId xmlns:a16="http://schemas.microsoft.com/office/drawing/2014/main" id="{831236C0-0753-F309-A959-4D0610524366}"/>
              </a:ext>
            </a:extLst>
          </p:cNvPr>
          <p:cNvPicPr>
            <a:picLocks noChangeAspect="1"/>
          </p:cNvPicPr>
          <p:nvPr/>
        </p:nvPicPr>
        <p:blipFill>
          <a:blip r:embed="rId5" cstate="print">
            <a:extLst>
              <a:ext uri="{28A0092B-C50C-407E-A947-70E740481C1C}">
                <a14:useLocalDpi xmlns:a14="http://schemas.microsoft.com/office/drawing/2010/main" val="0"/>
              </a:ext>
            </a:extLst>
          </a:blip>
          <a:srcRect l="20007" r="12128" b="4"/>
          <a:stretch/>
        </p:blipFill>
        <p:spPr>
          <a:xfrm>
            <a:off x="2462991" y="3477768"/>
            <a:ext cx="3061510" cy="3383280"/>
          </a:xfrm>
          <a:prstGeom prst="rect">
            <a:avLst/>
          </a:prstGeom>
          <a:noFill/>
        </p:spPr>
      </p:pic>
    </p:spTree>
    <p:extLst>
      <p:ext uri="{BB962C8B-B14F-4D97-AF65-F5344CB8AC3E}">
        <p14:creationId xmlns:p14="http://schemas.microsoft.com/office/powerpoint/2010/main" val="1163865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398" y="758952"/>
            <a:ext cx="3738617" cy="2399884"/>
          </a:xfrm>
        </p:spPr>
        <p:txBody>
          <a:bodyPr vert="horz" lIns="91440" tIns="45720" rIns="91440" bIns="45720" rtlCol="0" anchor="b">
            <a:normAutofit/>
          </a:bodyPr>
          <a:lstStyle/>
          <a:p>
            <a:pPr>
              <a:lnSpc>
                <a:spcPct val="85000"/>
              </a:lnSpc>
            </a:pPr>
            <a:r>
              <a:rPr lang="en-US" sz="5400" kern="1200" spc="-50" baseline="0" dirty="0">
                <a:latin typeface="+mj-lt"/>
                <a:ea typeface="+mj-ea"/>
                <a:cs typeface="+mj-cs"/>
              </a:rPr>
              <a:t>“</a:t>
            </a:r>
            <a:r>
              <a:rPr lang="en-US" sz="4400" kern="1200" spc="-50" baseline="0" dirty="0">
                <a:latin typeface="+mj-lt"/>
                <a:ea typeface="+mj-ea"/>
                <a:cs typeface="+mj-cs"/>
              </a:rPr>
              <a:t>If you build it, they will come”</a:t>
            </a:r>
          </a:p>
        </p:txBody>
      </p:sp>
      <p:sp>
        <p:nvSpPr>
          <p:cNvPr id="3" name="Content Placeholder 2"/>
          <p:cNvSpPr>
            <a:spLocks noGrp="1"/>
          </p:cNvSpPr>
          <p:nvPr>
            <p:ph idx="1"/>
          </p:nvPr>
        </p:nvSpPr>
        <p:spPr>
          <a:xfrm>
            <a:off x="954920" y="3833092"/>
            <a:ext cx="3753096" cy="2203303"/>
          </a:xfrm>
        </p:spPr>
        <p:txBody>
          <a:bodyPr vert="horz" lIns="91440" tIns="45720" rIns="91440" bIns="45720" rtlCol="0">
            <a:normAutofit/>
          </a:bodyPr>
          <a:lstStyle/>
          <a:p>
            <a:pPr marL="0" indent="0">
              <a:buNone/>
            </a:pPr>
            <a:r>
              <a:rPr lang="en-US" dirty="0">
                <a:solidFill>
                  <a:schemeClr val="tx1">
                    <a:lumMod val="85000"/>
                  </a:schemeClr>
                </a:solidFill>
              </a:rPr>
              <a:t>Tortoises and other wildlife have been documented using both unmodified and modified culverts</a:t>
            </a:r>
          </a:p>
        </p:txBody>
      </p:sp>
      <p:pic>
        <p:nvPicPr>
          <p:cNvPr id="13" name="Picture 12">
            <a:extLst>
              <a:ext uri="{FF2B5EF4-FFF2-40B4-BE49-F238E27FC236}">
                <a16:creationId xmlns:a16="http://schemas.microsoft.com/office/drawing/2014/main" id="{FF1AD8D2-979E-7B52-EFC8-09575BFB9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75649" y="474599"/>
            <a:ext cx="5766617" cy="3269103"/>
          </a:xfrm>
          <a:prstGeom prst="rect">
            <a:avLst/>
          </a:prstGeom>
          <a:noFill/>
        </p:spPr>
      </p:pic>
      <p:pic>
        <p:nvPicPr>
          <p:cNvPr id="12" name="Picture 11" descr="A close up of a person's eye&#10;&#10;AI-generated content may be incorrect.">
            <a:extLst>
              <a:ext uri="{FF2B5EF4-FFF2-40B4-BE49-F238E27FC236}">
                <a16:creationId xmlns:a16="http://schemas.microsoft.com/office/drawing/2014/main" id="{DA1448A9-D337-D3E5-593B-E2D895818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660" y="3931358"/>
            <a:ext cx="2806716" cy="2105037"/>
          </a:xfrm>
          <a:prstGeom prst="rect">
            <a:avLst/>
          </a:prstGeom>
        </p:spPr>
      </p:pic>
      <p:pic>
        <p:nvPicPr>
          <p:cNvPr id="8" name="Picture 7" descr="A picture containing ground, outdoor, rock, rocky&#10;&#10;AI-generated content may be incorrect.">
            <a:extLst>
              <a:ext uri="{FF2B5EF4-FFF2-40B4-BE49-F238E27FC236}">
                <a16:creationId xmlns:a16="http://schemas.microsoft.com/office/drawing/2014/main" id="{3A54FB94-1E6D-9E0B-6E51-D4A240156D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3232" y="3937120"/>
            <a:ext cx="2799034" cy="2099275"/>
          </a:xfrm>
          <a:prstGeom prst="rect">
            <a:avLst/>
          </a:prstGeom>
        </p:spPr>
      </p:pic>
    </p:spTree>
    <p:extLst>
      <p:ext uri="{BB962C8B-B14F-4D97-AF65-F5344CB8AC3E}">
        <p14:creationId xmlns:p14="http://schemas.microsoft.com/office/powerpoint/2010/main" val="3838257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outdoor, nature, rocky&#10;&#10;AI-generated content may be incorrect.">
            <a:extLst>
              <a:ext uri="{FF2B5EF4-FFF2-40B4-BE49-F238E27FC236}">
                <a16:creationId xmlns:a16="http://schemas.microsoft.com/office/drawing/2014/main" id="{D6D69CA1-EA57-05A3-3248-AF13A25FEDD5}"/>
              </a:ext>
            </a:extLst>
          </p:cNvPr>
          <p:cNvPicPr>
            <a:picLocks noChangeAspect="1"/>
          </p:cNvPicPr>
          <p:nvPr/>
        </p:nvPicPr>
        <p:blipFill>
          <a:blip r:embed="rId3" cstate="print">
            <a:extLst>
              <a:ext uri="{28A0092B-C50C-407E-A947-70E740481C1C}">
                <a14:useLocalDpi xmlns:a14="http://schemas.microsoft.com/office/drawing/2010/main" val="0"/>
              </a:ext>
            </a:extLst>
          </a:blip>
          <a:srcRect l="14706"/>
          <a:stretch/>
        </p:blipFill>
        <p:spPr>
          <a:xfrm>
            <a:off x="1742" y="10"/>
            <a:ext cx="7799234" cy="6857990"/>
          </a:xfrm>
          <a:prstGeom prst="rect">
            <a:avLst/>
          </a:prstGeom>
          <a:noFill/>
        </p:spPr>
      </p:pic>
      <p:sp>
        <p:nvSpPr>
          <p:cNvPr id="3" name="Content Placeholder 2"/>
          <p:cNvSpPr>
            <a:spLocks noGrp="1"/>
          </p:cNvSpPr>
          <p:nvPr>
            <p:ph type="body" sz="quarter" idx="24"/>
          </p:nvPr>
        </p:nvSpPr>
        <p:spPr>
          <a:xfrm>
            <a:off x="8290014" y="2174032"/>
            <a:ext cx="3294592" cy="3693367"/>
          </a:xfrm>
        </p:spPr>
        <p:txBody>
          <a:bodyPr vert="horz" lIns="91440" tIns="45720" rIns="91440" bIns="45720" rtlCol="0">
            <a:normAutofit fontScale="92500" lnSpcReduction="20000"/>
          </a:bodyPr>
          <a:lstStyle/>
          <a:p>
            <a:r>
              <a:rPr lang="en-US" dirty="0"/>
              <a:t>Manages and reverses erosion</a:t>
            </a:r>
          </a:p>
          <a:p>
            <a:r>
              <a:rPr lang="en-US" dirty="0"/>
              <a:t>Resulting in the reduction in non-native and invasive plant species</a:t>
            </a:r>
          </a:p>
          <a:p>
            <a:r>
              <a:rPr lang="en-US" dirty="0"/>
              <a:t>Stabilizing local ecological communities</a:t>
            </a:r>
          </a:p>
          <a:p>
            <a:r>
              <a:rPr lang="en-US" dirty="0"/>
              <a:t>Promoting an increase in target plant species for pollinators</a:t>
            </a:r>
          </a:p>
        </p:txBody>
      </p:sp>
      <p:sp>
        <p:nvSpPr>
          <p:cNvPr id="2" name="Title 1"/>
          <p:cNvSpPr>
            <a:spLocks noGrp="1"/>
          </p:cNvSpPr>
          <p:nvPr>
            <p:ph type="title"/>
          </p:nvPr>
        </p:nvSpPr>
        <p:spPr>
          <a:xfrm>
            <a:off x="8290014" y="380999"/>
            <a:ext cx="3294592" cy="1401147"/>
          </a:xfrm>
        </p:spPr>
        <p:txBody>
          <a:bodyPr vert="horz" lIns="91440" tIns="45720" rIns="91440" bIns="45720" rtlCol="0" anchor="t">
            <a:noAutofit/>
          </a:bodyPr>
          <a:lstStyle/>
          <a:p>
            <a:r>
              <a:rPr lang="en-US" sz="2400" kern="1200" spc="-50" baseline="0" dirty="0"/>
              <a:t>Wildlife Crossings not only reestablish connectivity between populations</a:t>
            </a:r>
          </a:p>
        </p:txBody>
      </p:sp>
    </p:spTree>
    <p:extLst>
      <p:ext uri="{BB962C8B-B14F-4D97-AF65-F5344CB8AC3E}">
        <p14:creationId xmlns:p14="http://schemas.microsoft.com/office/powerpoint/2010/main" val="906475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AE09-F9FE-9828-63A5-D4A72B6523B8}"/>
              </a:ext>
            </a:extLst>
          </p:cNvPr>
          <p:cNvSpPr>
            <a:spLocks noGrp="1"/>
          </p:cNvSpPr>
          <p:nvPr>
            <p:ph type="title"/>
          </p:nvPr>
        </p:nvSpPr>
        <p:spPr>
          <a:xfrm>
            <a:off x="6659431" y="298283"/>
            <a:ext cx="5900047" cy="530006"/>
          </a:xfrm>
        </p:spPr>
        <p:txBody>
          <a:bodyPr>
            <a:normAutofit/>
          </a:bodyPr>
          <a:lstStyle/>
          <a:p>
            <a:r>
              <a:rPr lang="en-US" dirty="0"/>
              <a:t>Pollinators in Nevada</a:t>
            </a:r>
          </a:p>
        </p:txBody>
      </p:sp>
      <p:pic>
        <p:nvPicPr>
          <p:cNvPr id="4" name="Content Placeholder 3">
            <a:extLst>
              <a:ext uri="{FF2B5EF4-FFF2-40B4-BE49-F238E27FC236}">
                <a16:creationId xmlns:a16="http://schemas.microsoft.com/office/drawing/2014/main" id="{87FA0527-68D3-CE9C-ACE4-22A13B2C8812}"/>
              </a:ext>
            </a:extLst>
          </p:cNvPr>
          <p:cNvPicPr>
            <a:picLocks noGrp="1" noChangeAspect="1"/>
          </p:cNvPicPr>
          <p:nvPr>
            <p:ph idx="1"/>
          </p:nvPr>
        </p:nvPicPr>
        <p:blipFill>
          <a:blip r:embed="rId2"/>
          <a:stretch>
            <a:fillRect/>
          </a:stretch>
        </p:blipFill>
        <p:spPr>
          <a:xfrm>
            <a:off x="2688288" y="3597102"/>
            <a:ext cx="2926449" cy="2697612"/>
          </a:xfrm>
          <a:prstGeom prst="rect">
            <a:avLst/>
          </a:prstGeom>
        </p:spPr>
      </p:pic>
      <p:pic>
        <p:nvPicPr>
          <p:cNvPr id="3" name="Picture 2">
            <a:extLst>
              <a:ext uri="{FF2B5EF4-FFF2-40B4-BE49-F238E27FC236}">
                <a16:creationId xmlns:a16="http://schemas.microsoft.com/office/drawing/2014/main" id="{F8AB556E-DAF7-9C3C-0088-A318125514B0}"/>
              </a:ext>
            </a:extLst>
          </p:cNvPr>
          <p:cNvPicPr>
            <a:picLocks noChangeAspect="1"/>
          </p:cNvPicPr>
          <p:nvPr/>
        </p:nvPicPr>
        <p:blipFill>
          <a:blip r:embed="rId3"/>
          <a:stretch>
            <a:fillRect/>
          </a:stretch>
        </p:blipFill>
        <p:spPr>
          <a:xfrm>
            <a:off x="0" y="8278"/>
            <a:ext cx="5614737" cy="3518602"/>
          </a:xfrm>
          <a:prstGeom prst="rect">
            <a:avLst/>
          </a:prstGeom>
        </p:spPr>
      </p:pic>
      <p:pic>
        <p:nvPicPr>
          <p:cNvPr id="5" name="Picture 4">
            <a:extLst>
              <a:ext uri="{FF2B5EF4-FFF2-40B4-BE49-F238E27FC236}">
                <a16:creationId xmlns:a16="http://schemas.microsoft.com/office/drawing/2014/main" id="{BE24B7F9-CDD5-ADA3-C7D6-3EC1922742B2}"/>
              </a:ext>
            </a:extLst>
          </p:cNvPr>
          <p:cNvPicPr>
            <a:picLocks noChangeAspect="1"/>
          </p:cNvPicPr>
          <p:nvPr/>
        </p:nvPicPr>
        <p:blipFill>
          <a:blip r:embed="rId4"/>
          <a:srcRect t="55" b="-55"/>
          <a:stretch/>
        </p:blipFill>
        <p:spPr>
          <a:xfrm>
            <a:off x="0" y="3610536"/>
            <a:ext cx="2592201" cy="2684178"/>
          </a:xfrm>
          <a:prstGeom prst="rect">
            <a:avLst/>
          </a:prstGeom>
        </p:spPr>
      </p:pic>
      <p:sp>
        <p:nvSpPr>
          <p:cNvPr id="7" name="TextBox 6">
            <a:extLst>
              <a:ext uri="{FF2B5EF4-FFF2-40B4-BE49-F238E27FC236}">
                <a16:creationId xmlns:a16="http://schemas.microsoft.com/office/drawing/2014/main" id="{F1E5AF09-28AB-7A81-B100-61D6727E7179}"/>
              </a:ext>
            </a:extLst>
          </p:cNvPr>
          <p:cNvSpPr txBox="1"/>
          <p:nvPr/>
        </p:nvSpPr>
        <p:spPr>
          <a:xfrm>
            <a:off x="6659431" y="939402"/>
            <a:ext cx="4542870" cy="5355312"/>
          </a:xfrm>
          <a:prstGeom prst="rect">
            <a:avLst/>
          </a:prstGeom>
          <a:noFill/>
        </p:spPr>
        <p:txBody>
          <a:bodyPr wrap="square">
            <a:spAutoFit/>
          </a:bodyPr>
          <a:lstStyle/>
          <a:p>
            <a:pPr marL="285750" indent="-285750">
              <a:buFont typeface="Wingdings" panose="05000000000000000000"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Nevada is home to over 800 native bee species. </a:t>
            </a:r>
          </a:p>
          <a:p>
            <a:pPr marL="285750" indent="-285750">
              <a:buFont typeface="Wingdings" panose="05000000000000000000" pitchFamily="2" charset="2"/>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Roadsides and rights-of-ways have the potential to provide critical habitat for many pollinator species. </a:t>
            </a:r>
          </a:p>
          <a:p>
            <a:pPr marL="285750" indent="-285750">
              <a:buFont typeface="Wingdings" panose="05000000000000000000"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Native plants provide a food source for pollinators in the form of pollen and nectar</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Ecosystems with native plants tend to have greater biodiversity</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Native species are also well adapted to the Nevada climate and can withstand drought and excess heat</a:t>
            </a:r>
          </a:p>
          <a:p>
            <a:endParaRPr lang="en-US" kern="100" dirty="0">
              <a:latin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09319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838200"/>
          </a:xfrm>
        </p:spPr>
        <p:txBody>
          <a:bodyPr anchor="t">
            <a:normAutofit/>
          </a:bodyPr>
          <a:lstStyle/>
          <a:p>
            <a:r>
              <a:rPr lang="en-US"/>
              <a:t>Investment In Wildlife Crossings Means</a:t>
            </a:r>
          </a:p>
        </p:txBody>
      </p:sp>
      <p:graphicFrame>
        <p:nvGraphicFramePr>
          <p:cNvPr id="5" name="Content Placeholder 2">
            <a:extLst>
              <a:ext uri="{FF2B5EF4-FFF2-40B4-BE49-F238E27FC236}">
                <a16:creationId xmlns:a16="http://schemas.microsoft.com/office/drawing/2014/main" id="{37277AA2-17F3-3696-C94D-0BC03AF6656F}"/>
              </a:ext>
            </a:extLst>
          </p:cNvPr>
          <p:cNvGraphicFramePr>
            <a:graphicFrameLocks noGrp="1"/>
          </p:cNvGraphicFramePr>
          <p:nvPr>
            <p:ph idx="1"/>
            <p:extLst>
              <p:ext uri="{D42A27DB-BD31-4B8C-83A1-F6EECF244321}">
                <p14:modId xmlns:p14="http://schemas.microsoft.com/office/powerpoint/2010/main" val="510007308"/>
              </p:ext>
            </p:extLst>
          </p:nvPr>
        </p:nvGraphicFramePr>
        <p:xfrm>
          <a:off x="609600" y="1447800"/>
          <a:ext cx="10363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0982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06BC-2F86-4260-9F70-8EC3E44F0892}"/>
              </a:ext>
            </a:extLst>
          </p:cNvPr>
          <p:cNvSpPr>
            <a:spLocks noGrp="1"/>
          </p:cNvSpPr>
          <p:nvPr>
            <p:ph type="ctrTitle"/>
          </p:nvPr>
        </p:nvSpPr>
        <p:spPr>
          <a:xfrm>
            <a:off x="1524000" y="3428999"/>
            <a:ext cx="9144000" cy="80963"/>
          </a:xfrm>
        </p:spPr>
        <p:txBody>
          <a:bodyPr>
            <a:normAutofit fontScale="90000"/>
          </a:bodyPr>
          <a:lstStyle/>
          <a:p>
            <a:br>
              <a:rPr lang="en-US" sz="3500" b="1" dirty="0">
                <a:solidFill>
                  <a:schemeClr val="bg1"/>
                </a:solidFill>
              </a:rPr>
            </a:br>
            <a:endParaRPr lang="en-US" sz="3500" b="1" dirty="0">
              <a:solidFill>
                <a:schemeClr val="bg1"/>
              </a:solidFill>
            </a:endParaRPr>
          </a:p>
        </p:txBody>
      </p:sp>
      <p:sp>
        <p:nvSpPr>
          <p:cNvPr id="3" name="Subtitle 2">
            <a:extLst>
              <a:ext uri="{FF2B5EF4-FFF2-40B4-BE49-F238E27FC236}">
                <a16:creationId xmlns:a16="http://schemas.microsoft.com/office/drawing/2014/main" id="{D803F081-A3D9-ABF9-8C86-C2C23CC156AA}"/>
              </a:ext>
            </a:extLst>
          </p:cNvPr>
          <p:cNvSpPr>
            <a:spLocks noGrp="1"/>
          </p:cNvSpPr>
          <p:nvPr>
            <p:ph type="subTitle" idx="1"/>
          </p:nvPr>
        </p:nvSpPr>
        <p:spPr>
          <a:xfrm>
            <a:off x="1844842" y="3429000"/>
            <a:ext cx="9144000" cy="2795338"/>
          </a:xfrm>
        </p:spPr>
        <p:txBody>
          <a:bodyPr/>
          <a:lstStyle/>
          <a:p>
            <a:pPr algn="l"/>
            <a:r>
              <a:rPr lang="en-US" sz="1800" dirty="0">
                <a:solidFill>
                  <a:schemeClr val="bg1"/>
                </a:solidFill>
              </a:rPr>
              <a:t>Northern Nevada Biology Supervisor	Southern Nevada Biology Supervisor</a:t>
            </a:r>
          </a:p>
          <a:p>
            <a:pPr algn="l"/>
            <a:r>
              <a:rPr lang="en-US" sz="1800" dirty="0">
                <a:solidFill>
                  <a:schemeClr val="bg1"/>
                </a:solidFill>
              </a:rPr>
              <a:t>Jozo Vujeva 				Kristi Holcomb</a:t>
            </a:r>
          </a:p>
          <a:p>
            <a:pPr algn="l"/>
            <a:r>
              <a:rPr lang="en-US" sz="1800" u="sng" dirty="0">
                <a:solidFill>
                  <a:schemeClr val="bg1"/>
                </a:solidFill>
                <a:hlinkClick r:id="rId3">
                  <a:extLst>
                    <a:ext uri="{A12FA001-AC4F-418D-AE19-62706E023703}">
                      <ahyp:hlinkClr xmlns:ahyp="http://schemas.microsoft.com/office/drawing/2018/hyperlinkcolor" val="tx"/>
                    </a:ext>
                  </a:extLst>
                </a:hlinkClick>
              </a:rPr>
              <a:t>jvujeva@dot.nv.gov</a:t>
            </a:r>
            <a:r>
              <a:rPr lang="en-US" sz="1800" u="sng" dirty="0">
                <a:solidFill>
                  <a:schemeClr val="bg1"/>
                </a:solidFill>
              </a:rPr>
              <a:t> </a:t>
            </a:r>
            <a:r>
              <a:rPr lang="en-US" sz="1800" dirty="0">
                <a:solidFill>
                  <a:schemeClr val="bg1"/>
                </a:solidFill>
              </a:rPr>
              <a:t>| 775-888-7624		</a:t>
            </a:r>
            <a:r>
              <a:rPr lang="en-US" sz="1800" dirty="0">
                <a:solidFill>
                  <a:schemeClr val="bg1"/>
                </a:solidFill>
                <a:hlinkClick r:id="rId4">
                  <a:extLst>
                    <a:ext uri="{A12FA001-AC4F-418D-AE19-62706E023703}">
                      <ahyp:hlinkClr xmlns:ahyp="http://schemas.microsoft.com/office/drawing/2018/hyperlinkcolor" val="tx"/>
                    </a:ext>
                  </a:extLst>
                </a:hlinkClick>
              </a:rPr>
              <a:t>kholcomb@dot.nv.gov</a:t>
            </a:r>
            <a:r>
              <a:rPr lang="en-US" sz="1800" dirty="0">
                <a:solidFill>
                  <a:schemeClr val="bg1"/>
                </a:solidFill>
              </a:rPr>
              <a:t> | 702-385-6522</a:t>
            </a:r>
          </a:p>
          <a:p>
            <a:pPr algn="l"/>
            <a:r>
              <a:rPr lang="en-US" sz="1800" dirty="0">
                <a:solidFill>
                  <a:schemeClr val="bg1"/>
                </a:solidFill>
              </a:rPr>
              <a:t>			Southern Nevada Environmental Scientist</a:t>
            </a:r>
          </a:p>
          <a:p>
            <a:pPr algn="l"/>
            <a:r>
              <a:rPr lang="en-US" sz="1800" dirty="0">
                <a:solidFill>
                  <a:schemeClr val="bg1"/>
                </a:solidFill>
              </a:rPr>
              <a:t>			Glen Church</a:t>
            </a:r>
          </a:p>
          <a:p>
            <a:pPr algn="l"/>
            <a:r>
              <a:rPr lang="en-US" sz="1800" dirty="0">
                <a:solidFill>
                  <a:schemeClr val="bg1"/>
                </a:solidFill>
              </a:rPr>
              <a:t>			</a:t>
            </a:r>
            <a:r>
              <a:rPr lang="en-US" sz="1800" dirty="0">
                <a:solidFill>
                  <a:schemeClr val="bg1"/>
                </a:solidFill>
                <a:hlinkClick r:id="rId5">
                  <a:extLst>
                    <a:ext uri="{A12FA001-AC4F-418D-AE19-62706E023703}">
                      <ahyp:hlinkClr xmlns:ahyp="http://schemas.microsoft.com/office/drawing/2018/hyperlinkcolor" val="tx"/>
                    </a:ext>
                  </a:extLst>
                </a:hlinkClick>
              </a:rPr>
              <a:t>glen.church@dot.nv.gov</a:t>
            </a:r>
            <a:r>
              <a:rPr lang="en-US" sz="1800" dirty="0">
                <a:solidFill>
                  <a:schemeClr val="bg1"/>
                </a:solidFill>
              </a:rPr>
              <a:t> | 702-385-6552</a:t>
            </a:r>
          </a:p>
          <a:p>
            <a:endParaRPr lang="en-US" dirty="0">
              <a:solidFill>
                <a:schemeClr val="bg1"/>
              </a:solidFill>
            </a:endParaRPr>
          </a:p>
        </p:txBody>
      </p:sp>
    </p:spTree>
    <p:extLst>
      <p:ext uri="{BB962C8B-B14F-4D97-AF65-F5344CB8AC3E}">
        <p14:creationId xmlns:p14="http://schemas.microsoft.com/office/powerpoint/2010/main" val="4284589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838200"/>
          </a:xfrm>
        </p:spPr>
        <p:txBody>
          <a:bodyPr anchor="t">
            <a:normAutofit/>
          </a:bodyPr>
          <a:lstStyle/>
          <a:p>
            <a:r>
              <a:rPr lang="en-US" dirty="0"/>
              <a:t>Wildlife Crossings</a:t>
            </a:r>
          </a:p>
        </p:txBody>
      </p:sp>
      <p:pic>
        <p:nvPicPr>
          <p:cNvPr id="9" name="Picture 8" descr="A picture containing ground, outdoor, dry, hole&#10;&#10;AI-generated content may be incorrect.">
            <a:extLst>
              <a:ext uri="{FF2B5EF4-FFF2-40B4-BE49-F238E27FC236}">
                <a16:creationId xmlns:a16="http://schemas.microsoft.com/office/drawing/2014/main" id="{96FF0924-1C56-21F4-321F-20D691C63055}"/>
              </a:ext>
            </a:extLst>
          </p:cNvPr>
          <p:cNvPicPr>
            <a:picLocks noChangeAspect="1"/>
          </p:cNvPicPr>
          <p:nvPr/>
        </p:nvPicPr>
        <p:blipFill>
          <a:blip r:embed="rId3" cstate="print">
            <a:extLst>
              <a:ext uri="{28A0092B-C50C-407E-A947-70E740481C1C}">
                <a14:useLocalDpi xmlns:a14="http://schemas.microsoft.com/office/drawing/2010/main" val="0"/>
              </a:ext>
            </a:extLst>
          </a:blip>
          <a:srcRect t="8936" r="3" b="16485"/>
          <a:stretch/>
        </p:blipFill>
        <p:spPr>
          <a:xfrm>
            <a:off x="4084320" y="1153831"/>
            <a:ext cx="4005072" cy="2240280"/>
          </a:xfrm>
          <a:prstGeom prst="rect">
            <a:avLst/>
          </a:prstGeom>
          <a:noFill/>
        </p:spPr>
      </p:pic>
      <p:pic>
        <p:nvPicPr>
          <p:cNvPr id="11" name="Picture 10" descr="A picture containing grass, outdoor, field, dirt&#10;&#10;AI-generated content may be incorrect.">
            <a:extLst>
              <a:ext uri="{FF2B5EF4-FFF2-40B4-BE49-F238E27FC236}">
                <a16:creationId xmlns:a16="http://schemas.microsoft.com/office/drawing/2014/main" id="{DCA8A4C5-64C2-6C69-7299-8FFCC6CE858F}"/>
              </a:ext>
            </a:extLst>
          </p:cNvPr>
          <p:cNvPicPr>
            <a:picLocks noChangeAspect="1"/>
          </p:cNvPicPr>
          <p:nvPr/>
        </p:nvPicPr>
        <p:blipFill>
          <a:blip r:embed="rId4" cstate="print">
            <a:extLst>
              <a:ext uri="{28A0092B-C50C-407E-A947-70E740481C1C}">
                <a14:useLocalDpi xmlns:a14="http://schemas.microsoft.com/office/drawing/2010/main" val="0"/>
              </a:ext>
            </a:extLst>
          </a:blip>
          <a:srcRect t="6771" r="3" b="18650"/>
          <a:stretch/>
        </p:blipFill>
        <p:spPr>
          <a:xfrm>
            <a:off x="8175872" y="1153831"/>
            <a:ext cx="4005072" cy="2240280"/>
          </a:xfrm>
          <a:prstGeom prst="rect">
            <a:avLst/>
          </a:prstGeom>
          <a:noFill/>
        </p:spPr>
      </p:pic>
      <p:pic>
        <p:nvPicPr>
          <p:cNvPr id="7" name="Picture 6" descr="A road with cars on it and a bridge over it&#10;&#10;AI-generated content may be incorrect.">
            <a:extLst>
              <a:ext uri="{FF2B5EF4-FFF2-40B4-BE49-F238E27FC236}">
                <a16:creationId xmlns:a16="http://schemas.microsoft.com/office/drawing/2014/main" id="{DC74BFCE-E333-1AE5-72F5-2AA6AF8D4D30}"/>
              </a:ext>
            </a:extLst>
          </p:cNvPr>
          <p:cNvPicPr>
            <a:picLocks noChangeAspect="1"/>
          </p:cNvPicPr>
          <p:nvPr/>
        </p:nvPicPr>
        <p:blipFill>
          <a:blip r:embed="rId5" cstate="print">
            <a:extLst>
              <a:ext uri="{28A0092B-C50C-407E-A947-70E740481C1C}">
                <a14:useLocalDpi xmlns:a14="http://schemas.microsoft.com/office/drawing/2010/main" val="0"/>
              </a:ext>
            </a:extLst>
          </a:blip>
          <a:srcRect t="34196" r="1" b="28914"/>
          <a:stretch/>
        </p:blipFill>
        <p:spPr>
          <a:xfrm>
            <a:off x="20" y="3463079"/>
            <a:ext cx="8097121" cy="2240280"/>
          </a:xfrm>
          <a:prstGeom prst="rect">
            <a:avLst/>
          </a:prstGeom>
          <a:noFill/>
        </p:spPr>
      </p:pic>
      <p:graphicFrame>
        <p:nvGraphicFramePr>
          <p:cNvPr id="5" name="Content Placeholder 2">
            <a:extLst>
              <a:ext uri="{FF2B5EF4-FFF2-40B4-BE49-F238E27FC236}">
                <a16:creationId xmlns:a16="http://schemas.microsoft.com/office/drawing/2014/main" id="{7C13D7F3-BB3F-C876-3A5E-7FB4B82A11C9}"/>
              </a:ext>
            </a:extLst>
          </p:cNvPr>
          <p:cNvGraphicFramePr>
            <a:graphicFrameLocks noGrp="1"/>
          </p:cNvGraphicFramePr>
          <p:nvPr>
            <p:ph type="pic" sz="quarter" idx="15"/>
            <p:extLst>
              <p:ext uri="{D42A27DB-BD31-4B8C-83A1-F6EECF244321}">
                <p14:modId xmlns:p14="http://schemas.microsoft.com/office/powerpoint/2010/main" val="4254424313"/>
              </p:ext>
            </p:extLst>
          </p:nvPr>
        </p:nvGraphicFramePr>
        <p:xfrm>
          <a:off x="8175872" y="3463079"/>
          <a:ext cx="4005072" cy="2240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9" name="Picture 18" descr="A picture containing ground, outdoor, rocky">
            <a:extLst>
              <a:ext uri="{FF2B5EF4-FFF2-40B4-BE49-F238E27FC236}">
                <a16:creationId xmlns:a16="http://schemas.microsoft.com/office/drawing/2014/main" id="{E601372A-FE42-BFFD-0D87-AF4221DDF4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56" y="1153831"/>
            <a:ext cx="4005072" cy="2240280"/>
          </a:xfrm>
          <a:prstGeom prst="rect">
            <a:avLst/>
          </a:prstGeom>
        </p:spPr>
      </p:pic>
    </p:spTree>
    <p:extLst>
      <p:ext uri="{BB962C8B-B14F-4D97-AF65-F5344CB8AC3E}">
        <p14:creationId xmlns:p14="http://schemas.microsoft.com/office/powerpoint/2010/main" val="378025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838200"/>
          </a:xfrm>
        </p:spPr>
        <p:txBody>
          <a:bodyPr anchor="t">
            <a:normAutofit/>
          </a:bodyPr>
          <a:lstStyle/>
          <a:p>
            <a:r>
              <a:rPr lang="en-US" dirty="0"/>
              <a:t>Wildlife Crossings</a:t>
            </a:r>
          </a:p>
        </p:txBody>
      </p:sp>
      <p:graphicFrame>
        <p:nvGraphicFramePr>
          <p:cNvPr id="11" name="Content Placeholder 2">
            <a:extLst>
              <a:ext uri="{FF2B5EF4-FFF2-40B4-BE49-F238E27FC236}">
                <a16:creationId xmlns:a16="http://schemas.microsoft.com/office/drawing/2014/main" id="{B6DDCA57-07EA-45CC-6D2B-7C7556B5131E}"/>
              </a:ext>
            </a:extLst>
          </p:cNvPr>
          <p:cNvGraphicFramePr>
            <a:graphicFrameLocks/>
          </p:cNvGraphicFramePr>
          <p:nvPr>
            <p:extLst>
              <p:ext uri="{D42A27DB-BD31-4B8C-83A1-F6EECF244321}">
                <p14:modId xmlns:p14="http://schemas.microsoft.com/office/powerpoint/2010/main" val="2874155804"/>
              </p:ext>
            </p:extLst>
          </p:nvPr>
        </p:nvGraphicFramePr>
        <p:xfrm>
          <a:off x="240631" y="1046748"/>
          <a:ext cx="10972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5742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65760"/>
            <a:ext cx="9692640" cy="888445"/>
          </a:xfrm>
        </p:spPr>
        <p:txBody>
          <a:bodyPr vert="horz" lIns="91440" tIns="45720" rIns="91440" bIns="45720" rtlCol="0" anchor="b">
            <a:normAutofit/>
          </a:bodyPr>
          <a:lstStyle/>
          <a:p>
            <a:pPr>
              <a:lnSpc>
                <a:spcPct val="85000"/>
              </a:lnSpc>
            </a:pPr>
            <a:r>
              <a:rPr lang="en-US" sz="4600"/>
              <a:t>US 50 Dayton and USA Parkway</a:t>
            </a:r>
            <a:endParaRPr lang="en-US" sz="4600" dirty="0"/>
          </a:p>
        </p:txBody>
      </p:sp>
      <p:pic>
        <p:nvPicPr>
          <p:cNvPr id="14" name="Content Placeholder 13">
            <a:extLst>
              <a:ext uri="{FF2B5EF4-FFF2-40B4-BE49-F238E27FC236}">
                <a16:creationId xmlns:a16="http://schemas.microsoft.com/office/drawing/2014/main" id="{BC1267A7-4AFA-8227-F0AE-2ACEAADF73B2}"/>
              </a:ext>
            </a:extLst>
          </p:cNvPr>
          <p:cNvPicPr>
            <a:picLocks noGrp="1" noChangeAspect="1"/>
          </p:cNvPicPr>
          <p:nvPr>
            <p:ph idx="1"/>
          </p:nvPr>
        </p:nvPicPr>
        <p:blipFill>
          <a:blip r:embed="rId3"/>
          <a:stretch>
            <a:fillRect/>
          </a:stretch>
        </p:blipFill>
        <p:spPr>
          <a:xfrm>
            <a:off x="1086429" y="3911605"/>
            <a:ext cx="9692641" cy="2573384"/>
          </a:xfrm>
          <a:prstGeom prst="rect">
            <a:avLst/>
          </a:prstGeom>
        </p:spPr>
      </p:pic>
      <p:pic>
        <p:nvPicPr>
          <p:cNvPr id="15" name="Picture 14">
            <a:extLst>
              <a:ext uri="{FF2B5EF4-FFF2-40B4-BE49-F238E27FC236}">
                <a16:creationId xmlns:a16="http://schemas.microsoft.com/office/drawing/2014/main" id="{6DAB0134-033E-0FE3-37BB-335E543F5A66}"/>
              </a:ext>
            </a:extLst>
          </p:cNvPr>
          <p:cNvPicPr>
            <a:picLocks noChangeAspect="1"/>
          </p:cNvPicPr>
          <p:nvPr/>
        </p:nvPicPr>
        <p:blipFill>
          <a:blip r:embed="rId4"/>
          <a:stretch>
            <a:fillRect/>
          </a:stretch>
        </p:blipFill>
        <p:spPr>
          <a:xfrm>
            <a:off x="1097280" y="1254205"/>
            <a:ext cx="4616874" cy="2596992"/>
          </a:xfrm>
          <a:prstGeom prst="rect">
            <a:avLst/>
          </a:prstGeom>
        </p:spPr>
      </p:pic>
      <p:pic>
        <p:nvPicPr>
          <p:cNvPr id="16" name="Picture 15">
            <a:extLst>
              <a:ext uri="{FF2B5EF4-FFF2-40B4-BE49-F238E27FC236}">
                <a16:creationId xmlns:a16="http://schemas.microsoft.com/office/drawing/2014/main" id="{EB164BB4-6920-F808-BFD0-AFAA5754A632}"/>
              </a:ext>
            </a:extLst>
          </p:cNvPr>
          <p:cNvPicPr>
            <a:picLocks noChangeAspect="1"/>
          </p:cNvPicPr>
          <p:nvPr/>
        </p:nvPicPr>
        <p:blipFill>
          <a:blip r:embed="rId5"/>
          <a:stretch>
            <a:fillRect/>
          </a:stretch>
        </p:blipFill>
        <p:spPr>
          <a:xfrm>
            <a:off x="6331931" y="1254204"/>
            <a:ext cx="3657917" cy="2596993"/>
          </a:xfrm>
          <a:prstGeom prst="rect">
            <a:avLst/>
          </a:prstGeom>
        </p:spPr>
      </p:pic>
    </p:spTree>
    <p:extLst>
      <p:ext uri="{BB962C8B-B14F-4D97-AF65-F5344CB8AC3E}">
        <p14:creationId xmlns:p14="http://schemas.microsoft.com/office/powerpoint/2010/main" val="121632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animals in a fenced in area&#10;&#10;AI-generated content may be incorrect.">
            <a:extLst>
              <a:ext uri="{FF2B5EF4-FFF2-40B4-BE49-F238E27FC236}">
                <a16:creationId xmlns:a16="http://schemas.microsoft.com/office/drawing/2014/main" id="{4F29D4DD-0344-5C4C-D3EE-5A362B125A5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7055" r="8779" b="-1"/>
          <a:stretch/>
        </p:blipFill>
        <p:spPr>
          <a:xfrm>
            <a:off x="-1" y="10"/>
            <a:ext cx="6061999" cy="5257790"/>
          </a:xfrm>
          <a:prstGeom prst="rect">
            <a:avLst/>
          </a:prstGeom>
          <a:noFill/>
        </p:spPr>
      </p:pic>
      <p:pic>
        <p:nvPicPr>
          <p:cNvPr id="11" name="Picture 10">
            <a:extLst>
              <a:ext uri="{FF2B5EF4-FFF2-40B4-BE49-F238E27FC236}">
                <a16:creationId xmlns:a16="http://schemas.microsoft.com/office/drawing/2014/main" id="{40DBB9C0-18C3-6BD5-783E-2BCDE2BA25B6}"/>
              </a:ext>
            </a:extLst>
          </p:cNvPr>
          <p:cNvPicPr>
            <a:picLocks noChangeAspect="1"/>
          </p:cNvPicPr>
          <p:nvPr/>
        </p:nvPicPr>
        <p:blipFill>
          <a:blip r:embed="rId4"/>
          <a:srcRect l="1171" r="12329"/>
          <a:stretch/>
        </p:blipFill>
        <p:spPr>
          <a:xfrm>
            <a:off x="6128004" y="10"/>
            <a:ext cx="6063996" cy="5257790"/>
          </a:xfrm>
          <a:prstGeom prst="rect">
            <a:avLst/>
          </a:prstGeom>
          <a:noFill/>
        </p:spPr>
      </p:pic>
      <p:sp>
        <p:nvSpPr>
          <p:cNvPr id="2" name="Title 1"/>
          <p:cNvSpPr>
            <a:spLocks noGrp="1"/>
          </p:cNvSpPr>
          <p:nvPr>
            <p:ph type="title"/>
          </p:nvPr>
        </p:nvSpPr>
        <p:spPr>
          <a:xfrm>
            <a:off x="609600" y="5483352"/>
            <a:ext cx="10972800" cy="841248"/>
          </a:xfrm>
        </p:spPr>
        <p:txBody>
          <a:bodyPr vert="horz" lIns="91440" tIns="45720" rIns="91440" bIns="45720" rtlCol="0" anchor="t">
            <a:normAutofit/>
          </a:bodyPr>
          <a:lstStyle/>
          <a:p>
            <a:r>
              <a:rPr lang="en-US"/>
              <a:t>Northern Nevada Crossings on I-80 and US-93</a:t>
            </a:r>
          </a:p>
        </p:txBody>
      </p:sp>
    </p:spTree>
    <p:extLst>
      <p:ext uri="{BB962C8B-B14F-4D97-AF65-F5344CB8AC3E}">
        <p14:creationId xmlns:p14="http://schemas.microsoft.com/office/powerpoint/2010/main" val="3314041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ky, outdoor, ground, mountain&#10;&#10;AI-generated content may be incorrect.">
            <a:extLst>
              <a:ext uri="{FF2B5EF4-FFF2-40B4-BE49-F238E27FC236}">
                <a16:creationId xmlns:a16="http://schemas.microsoft.com/office/drawing/2014/main" id="{31D783C5-1F5E-1948-7CDC-0207B1ECED3A}"/>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31584" b="10917"/>
          <a:stretch/>
        </p:blipFill>
        <p:spPr>
          <a:xfrm>
            <a:off x="20" y="10"/>
            <a:ext cx="12191980" cy="5257790"/>
          </a:xfrm>
          <a:prstGeom prst="rect">
            <a:avLst/>
          </a:prstGeom>
          <a:noFill/>
        </p:spPr>
      </p:pic>
      <p:sp>
        <p:nvSpPr>
          <p:cNvPr id="2" name="Title 1"/>
          <p:cNvSpPr>
            <a:spLocks noGrp="1"/>
          </p:cNvSpPr>
          <p:nvPr>
            <p:ph type="title"/>
          </p:nvPr>
        </p:nvSpPr>
        <p:spPr>
          <a:xfrm>
            <a:off x="613012" y="5486400"/>
            <a:ext cx="10972800" cy="838200"/>
          </a:xfrm>
        </p:spPr>
        <p:txBody>
          <a:bodyPr vert="horz" lIns="91440" tIns="45720" rIns="91440" bIns="45720" rtlCol="0" anchor="t">
            <a:normAutofit fontScale="90000"/>
          </a:bodyPr>
          <a:lstStyle/>
          <a:p>
            <a:r>
              <a:rPr lang="en-US" dirty="0"/>
              <a:t>Southern Nevada Wildlife Crossings-Boulder City Bypass I-11 </a:t>
            </a:r>
          </a:p>
        </p:txBody>
      </p:sp>
    </p:spTree>
    <p:extLst>
      <p:ext uri="{BB962C8B-B14F-4D97-AF65-F5344CB8AC3E}">
        <p14:creationId xmlns:p14="http://schemas.microsoft.com/office/powerpoint/2010/main" val="2156308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599"/>
            <a:ext cx="3769896" cy="1387643"/>
          </a:xfrm>
        </p:spPr>
        <p:txBody>
          <a:bodyPr anchor="t">
            <a:normAutofit/>
          </a:bodyPr>
          <a:lstStyle/>
          <a:p>
            <a:r>
              <a:rPr lang="en-US" sz="2800" dirty="0"/>
              <a:t>Southern Nevada Overpass/Land Bridge &amp; Underpasses</a:t>
            </a:r>
          </a:p>
        </p:txBody>
      </p:sp>
      <p:pic>
        <p:nvPicPr>
          <p:cNvPr id="5" name="Picture 4" descr="A dog walking on a dirt road&#10;&#10;AI-generated content may be incorrect.">
            <a:extLst>
              <a:ext uri="{FF2B5EF4-FFF2-40B4-BE49-F238E27FC236}">
                <a16:creationId xmlns:a16="http://schemas.microsoft.com/office/drawing/2014/main" id="{16613409-7971-3424-E98C-F14073B48E62}"/>
              </a:ext>
            </a:extLst>
          </p:cNvPr>
          <p:cNvPicPr>
            <a:picLocks noChangeAspect="1"/>
          </p:cNvPicPr>
          <p:nvPr/>
        </p:nvPicPr>
        <p:blipFill>
          <a:blip r:embed="rId3" cstate="print">
            <a:extLst>
              <a:ext uri="{28A0092B-C50C-407E-A947-70E740481C1C}">
                <a14:useLocalDpi xmlns:a14="http://schemas.microsoft.com/office/drawing/2010/main" val="0"/>
              </a:ext>
            </a:extLst>
          </a:blip>
          <a:srcRect l="2110" r="6627" b="-3"/>
          <a:stretch/>
        </p:blipFill>
        <p:spPr>
          <a:xfrm>
            <a:off x="4572182" y="-993"/>
            <a:ext cx="3769896" cy="3356376"/>
          </a:xfrm>
          <a:prstGeom prst="rect">
            <a:avLst/>
          </a:prstGeom>
          <a:noFill/>
        </p:spPr>
      </p:pic>
      <p:pic>
        <p:nvPicPr>
          <p:cNvPr id="15" name="Picture 14" descr="A picture containing ground, outdoor, sheep, sandy&#10;&#10;AI-generated content may be incorrect.">
            <a:extLst>
              <a:ext uri="{FF2B5EF4-FFF2-40B4-BE49-F238E27FC236}">
                <a16:creationId xmlns:a16="http://schemas.microsoft.com/office/drawing/2014/main" id="{B634D518-A32C-2872-2F10-AD4A3AA48297}"/>
              </a:ext>
            </a:extLst>
          </p:cNvPr>
          <p:cNvPicPr>
            <a:picLocks noChangeAspect="1"/>
          </p:cNvPicPr>
          <p:nvPr/>
        </p:nvPicPr>
        <p:blipFill>
          <a:blip r:embed="rId4" cstate="print">
            <a:extLst>
              <a:ext uri="{28A0092B-C50C-407E-A947-70E740481C1C}">
                <a14:useLocalDpi xmlns:a14="http://schemas.microsoft.com/office/drawing/2010/main" val="0"/>
              </a:ext>
            </a:extLst>
          </a:blip>
          <a:srcRect l="16100" r="4993" b="-3"/>
          <a:stretch/>
        </p:blipFill>
        <p:spPr>
          <a:xfrm>
            <a:off x="8423511" y="-993"/>
            <a:ext cx="3769896" cy="3356376"/>
          </a:xfrm>
          <a:prstGeom prst="rect">
            <a:avLst/>
          </a:prstGeom>
          <a:noFill/>
        </p:spPr>
      </p:pic>
      <p:pic>
        <p:nvPicPr>
          <p:cNvPr id="9" name="Picture 8" descr="A screenshot of a video game&#10;&#10;AI-generated content may be incorrect.">
            <a:extLst>
              <a:ext uri="{FF2B5EF4-FFF2-40B4-BE49-F238E27FC236}">
                <a16:creationId xmlns:a16="http://schemas.microsoft.com/office/drawing/2014/main" id="{340A463D-6809-9BD0-22FA-100E37ED9E19}"/>
              </a:ext>
            </a:extLst>
          </p:cNvPr>
          <p:cNvPicPr>
            <a:picLocks noChangeAspect="1"/>
          </p:cNvPicPr>
          <p:nvPr/>
        </p:nvPicPr>
        <p:blipFill>
          <a:blip r:embed="rId5" cstate="print">
            <a:extLst>
              <a:ext uri="{28A0092B-C50C-407E-A947-70E740481C1C}">
                <a14:useLocalDpi xmlns:a14="http://schemas.microsoft.com/office/drawing/2010/main" val="0"/>
              </a:ext>
            </a:extLst>
          </a:blip>
          <a:srcRect l="9059" r="13708" b="-3"/>
          <a:stretch/>
        </p:blipFill>
        <p:spPr>
          <a:xfrm>
            <a:off x="4572182" y="3429001"/>
            <a:ext cx="3769896" cy="3429146"/>
          </a:xfrm>
          <a:prstGeom prst="rect">
            <a:avLst/>
          </a:prstGeom>
          <a:noFill/>
        </p:spPr>
      </p:pic>
      <p:pic>
        <p:nvPicPr>
          <p:cNvPr id="7" name="Picture 6" descr="A high angle view of a road">
            <a:extLst>
              <a:ext uri="{FF2B5EF4-FFF2-40B4-BE49-F238E27FC236}">
                <a16:creationId xmlns:a16="http://schemas.microsoft.com/office/drawing/2014/main" id="{B13C18B2-A4B9-381E-F170-B7AF94DE4448}"/>
              </a:ext>
            </a:extLst>
          </p:cNvPr>
          <p:cNvPicPr>
            <a:picLocks noChangeAspect="1"/>
          </p:cNvPicPr>
          <p:nvPr/>
        </p:nvPicPr>
        <p:blipFill>
          <a:blip r:embed="rId6" cstate="print">
            <a:extLst>
              <a:ext uri="{28A0092B-C50C-407E-A947-70E740481C1C}">
                <a14:useLocalDpi xmlns:a14="http://schemas.microsoft.com/office/drawing/2010/main" val="0"/>
              </a:ext>
            </a:extLst>
          </a:blip>
          <a:srcRect l="19046" r="7569" b="-2"/>
          <a:stretch/>
        </p:blipFill>
        <p:spPr>
          <a:xfrm>
            <a:off x="8423511" y="3429001"/>
            <a:ext cx="3769896" cy="3429146"/>
          </a:xfrm>
          <a:prstGeom prst="rect">
            <a:avLst/>
          </a:prstGeom>
          <a:noFill/>
        </p:spPr>
      </p:pic>
      <p:sp>
        <p:nvSpPr>
          <p:cNvPr id="3" name="Content Placeholder 2"/>
          <p:cNvSpPr>
            <a:spLocks noGrp="1"/>
          </p:cNvSpPr>
          <p:nvPr>
            <p:ph type="body" sz="quarter" idx="13"/>
          </p:nvPr>
        </p:nvSpPr>
        <p:spPr>
          <a:xfrm>
            <a:off x="609599" y="2370247"/>
            <a:ext cx="3545306" cy="3356376"/>
          </a:xfrm>
        </p:spPr>
        <p:txBody>
          <a:bodyPr>
            <a:normAutofit/>
          </a:bodyPr>
          <a:lstStyle/>
          <a:p>
            <a:pPr marL="285750" indent="-285750">
              <a:spcAft>
                <a:spcPts val="600"/>
              </a:spcAft>
              <a:buFont typeface="Wingdings" panose="05000000000000000000" pitchFamily="2" charset="2"/>
              <a:buChar char="§"/>
            </a:pPr>
            <a:r>
              <a:rPr lang="en-US" sz="1800" dirty="0">
                <a:latin typeface="+mn-lt"/>
              </a:rPr>
              <a:t>I-11 Overpass connects grazing and lambing regions for Big Horn Sheep</a:t>
            </a:r>
          </a:p>
          <a:p>
            <a:pPr marL="285750" indent="-285750">
              <a:spcAft>
                <a:spcPts val="600"/>
              </a:spcAft>
              <a:buFont typeface="Wingdings" panose="05000000000000000000" pitchFamily="2" charset="2"/>
              <a:buChar char="§"/>
            </a:pPr>
            <a:r>
              <a:rPr lang="en-US" sz="1800" dirty="0">
                <a:latin typeface="+mn-lt"/>
              </a:rPr>
              <a:t>SR 160 Underpass allows for multiple species to range from one side of the pass to the other</a:t>
            </a:r>
          </a:p>
        </p:txBody>
      </p:sp>
    </p:spTree>
    <p:extLst>
      <p:ext uri="{BB962C8B-B14F-4D97-AF65-F5344CB8AC3E}">
        <p14:creationId xmlns:p14="http://schemas.microsoft.com/office/powerpoint/2010/main" val="3295514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4656" y="365760"/>
            <a:ext cx="3419856" cy="1325562"/>
          </a:xfrm>
        </p:spPr>
        <p:txBody>
          <a:bodyPr>
            <a:normAutofit fontScale="90000"/>
          </a:bodyPr>
          <a:lstStyle/>
          <a:p>
            <a:r>
              <a:rPr lang="en-US" sz="4000"/>
              <a:t>Southern Nevada RCB &amp; CMP Culverts</a:t>
            </a:r>
            <a:endParaRPr lang="en-US" sz="4000" dirty="0"/>
          </a:p>
        </p:txBody>
      </p:sp>
      <p:pic>
        <p:nvPicPr>
          <p:cNvPr id="11" name="Picture 10" descr="A picture containing sky, outdoor, ground, stone&#10;&#10;AI-generated content may be incorrect.">
            <a:extLst>
              <a:ext uri="{FF2B5EF4-FFF2-40B4-BE49-F238E27FC236}">
                <a16:creationId xmlns:a16="http://schemas.microsoft.com/office/drawing/2014/main" id="{B41CF6E2-FDC1-A602-6553-B72C5511922A}"/>
              </a:ext>
            </a:extLst>
          </p:cNvPr>
          <p:cNvPicPr>
            <a:picLocks noChangeAspect="1"/>
          </p:cNvPicPr>
          <p:nvPr/>
        </p:nvPicPr>
        <p:blipFill>
          <a:blip r:embed="rId3" cstate="print">
            <a:extLst>
              <a:ext uri="{28A0092B-C50C-407E-A947-70E740481C1C}">
                <a14:useLocalDpi xmlns:a14="http://schemas.microsoft.com/office/drawing/2010/main" val="0"/>
              </a:ext>
            </a:extLst>
          </a:blip>
          <a:srcRect t="18064" r="-2" b="4987"/>
          <a:stretch/>
        </p:blipFill>
        <p:spPr>
          <a:xfrm>
            <a:off x="-8296" y="-6"/>
            <a:ext cx="7212921" cy="4162622"/>
          </a:xfrm>
          <a:prstGeom prst="rect">
            <a:avLst/>
          </a:prstGeom>
        </p:spPr>
      </p:pic>
      <p:sp>
        <p:nvSpPr>
          <p:cNvPr id="3" name="Content Placeholder 2"/>
          <p:cNvSpPr>
            <a:spLocks noGrp="1"/>
          </p:cNvSpPr>
          <p:nvPr>
            <p:ph idx="1"/>
          </p:nvPr>
        </p:nvSpPr>
        <p:spPr>
          <a:xfrm>
            <a:off x="7534655" y="2342146"/>
            <a:ext cx="3457810" cy="3963403"/>
          </a:xfrm>
        </p:spPr>
        <p:txBody>
          <a:bodyPr>
            <a:normAutofit lnSpcReduction="10000"/>
          </a:bodyPr>
          <a:lstStyle/>
          <a:p>
            <a:r>
              <a:rPr lang="en-US" dirty="0"/>
              <a:t>Conversion of existing culvert structures Interstate 15</a:t>
            </a:r>
          </a:p>
          <a:p>
            <a:r>
              <a:rPr lang="en-US" dirty="0"/>
              <a:t>Addition of tortoise fence funnels on US 93 and US 95</a:t>
            </a:r>
          </a:p>
          <a:p>
            <a:r>
              <a:rPr lang="en-US" dirty="0"/>
              <a:t>Unique to Southern Nevada</a:t>
            </a:r>
          </a:p>
          <a:p>
            <a:r>
              <a:rPr lang="en-US" dirty="0"/>
              <a:t>Designed specifically for the Mojave desert tortoise</a:t>
            </a:r>
          </a:p>
        </p:txBody>
      </p:sp>
      <p:pic>
        <p:nvPicPr>
          <p:cNvPr id="7" name="Picture 6" descr="A picture containing sky, outdoor, ground, dry&#10;&#10;Description automatically generated">
            <a:extLst>
              <a:ext uri="{FF2B5EF4-FFF2-40B4-BE49-F238E27FC236}">
                <a16:creationId xmlns:a16="http://schemas.microsoft.com/office/drawing/2014/main" id="{1AAF9FA1-9322-562E-9524-A7D03B357F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949" r="-1" b="26204"/>
          <a:stretch/>
        </p:blipFill>
        <p:spPr bwMode="auto">
          <a:xfrm>
            <a:off x="-8297" y="4254061"/>
            <a:ext cx="3560741" cy="2603939"/>
          </a:xfrm>
          <a:prstGeom prst="rect">
            <a:avLst/>
          </a:prstGeom>
          <a:extLst>
            <a:ext uri="{53640926-AAD7-44D8-BBD7-CCE9431645EC}">
              <a14:shadowObscured xmlns:a14="http://schemas.microsoft.com/office/drawing/2010/main"/>
            </a:ext>
          </a:extLst>
        </p:spPr>
      </p:pic>
      <p:pic>
        <p:nvPicPr>
          <p:cNvPr id="9" name="Picture 8" descr="A picture containing outdoor, ground, grass, outdoor object&#10;&#10;AI-generated content may be incorrect.">
            <a:extLst>
              <a:ext uri="{FF2B5EF4-FFF2-40B4-BE49-F238E27FC236}">
                <a16:creationId xmlns:a16="http://schemas.microsoft.com/office/drawing/2014/main" id="{DD4A5A1E-7FDC-EC23-BC87-BCD4F87DC416}"/>
              </a:ext>
            </a:extLst>
          </p:cNvPr>
          <p:cNvPicPr>
            <a:picLocks noChangeAspect="1"/>
          </p:cNvPicPr>
          <p:nvPr/>
        </p:nvPicPr>
        <p:blipFill>
          <a:blip r:embed="rId5" cstate="print">
            <a:extLst>
              <a:ext uri="{28A0092B-C50C-407E-A947-70E740481C1C}">
                <a14:useLocalDpi xmlns:a14="http://schemas.microsoft.com/office/drawing/2010/main" val="0"/>
              </a:ext>
            </a:extLst>
          </a:blip>
          <a:srcRect t="686" r="2" b="1811"/>
          <a:stretch/>
        </p:blipFill>
        <p:spPr>
          <a:xfrm>
            <a:off x="3643883" y="4254067"/>
            <a:ext cx="3560741" cy="2603939"/>
          </a:xfrm>
          <a:prstGeom prst="rect">
            <a:avLst/>
          </a:prstGeom>
        </p:spPr>
      </p:pic>
    </p:spTree>
    <p:extLst>
      <p:ext uri="{BB962C8B-B14F-4D97-AF65-F5344CB8AC3E}">
        <p14:creationId xmlns:p14="http://schemas.microsoft.com/office/powerpoint/2010/main" val="2946527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8" y="4564674"/>
            <a:ext cx="4010820" cy="1615461"/>
          </a:xfrm>
        </p:spPr>
        <p:txBody>
          <a:bodyPr vert="horz" lIns="91440" tIns="45720" rIns="91440" bIns="45720" rtlCol="0" anchor="ctr">
            <a:normAutofit/>
          </a:bodyPr>
          <a:lstStyle/>
          <a:p>
            <a:r>
              <a:rPr lang="en-US" sz="3200" dirty="0"/>
              <a:t>Coyote Springs Wildlife Crossings Project</a:t>
            </a:r>
          </a:p>
        </p:txBody>
      </p:sp>
      <p:pic>
        <p:nvPicPr>
          <p:cNvPr id="8" name="Content Placeholder 7" descr="A road in the desert&#10;&#10;AI-generated content may be incorrect.">
            <a:extLst>
              <a:ext uri="{FF2B5EF4-FFF2-40B4-BE49-F238E27FC236}">
                <a16:creationId xmlns:a16="http://schemas.microsoft.com/office/drawing/2014/main" id="{A4D6E263-117D-AF6E-15B5-D8425F7BDD8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6590" y="361350"/>
            <a:ext cx="8028960" cy="3613031"/>
          </a:xfrm>
          <a:prstGeom prst="rect">
            <a:avLst/>
          </a:prstGeom>
        </p:spPr>
      </p:pic>
      <p:sp>
        <p:nvSpPr>
          <p:cNvPr id="4" name="TextBox 3">
            <a:extLst>
              <a:ext uri="{FF2B5EF4-FFF2-40B4-BE49-F238E27FC236}">
                <a16:creationId xmlns:a16="http://schemas.microsoft.com/office/drawing/2014/main" id="{15801AE4-CBD3-1E13-9BBA-622838D4ED6A}"/>
              </a:ext>
            </a:extLst>
          </p:cNvPr>
          <p:cNvSpPr txBox="1"/>
          <p:nvPr/>
        </p:nvSpPr>
        <p:spPr>
          <a:xfrm>
            <a:off x="4213780" y="4194928"/>
            <a:ext cx="6632019" cy="2538763"/>
          </a:xfrm>
          <a:prstGeom prst="rect">
            <a:avLst/>
          </a:prstGeom>
        </p:spPr>
        <p:txBody>
          <a:bodyPr vert="horz" lIns="91440" tIns="45720" rIns="91440" bIns="45720" rtlCol="0" anchor="ctr">
            <a:normAutofit/>
          </a:bodyPr>
          <a:lstStyle/>
          <a:p>
            <a:pPr marL="285750" indent="-182880">
              <a:lnSpc>
                <a:spcPct val="90000"/>
              </a:lnSpc>
              <a:spcAft>
                <a:spcPts val="600"/>
              </a:spcAft>
              <a:buClr>
                <a:schemeClr val="accent1"/>
              </a:buClr>
              <a:buFont typeface="Arial" panose="020B0604020202020204" pitchFamily="34" charset="0"/>
              <a:buChar char="•"/>
            </a:pPr>
            <a:r>
              <a:rPr lang="en-US" sz="1600" dirty="0"/>
              <a:t>NDOT has been selected to receive a $16.8 million Grant under the FHWA Wildlife Crossing Pilot Program</a:t>
            </a:r>
          </a:p>
          <a:p>
            <a:pPr marL="285750" indent="-182880">
              <a:lnSpc>
                <a:spcPct val="90000"/>
              </a:lnSpc>
              <a:spcAft>
                <a:spcPts val="600"/>
              </a:spcAft>
              <a:buClr>
                <a:schemeClr val="accent1"/>
              </a:buClr>
              <a:buFont typeface="Arial" panose="020B0604020202020204" pitchFamily="34" charset="0"/>
              <a:buChar char="•"/>
            </a:pPr>
            <a:r>
              <a:rPr lang="en-US" sz="1600" dirty="0"/>
              <a:t>Project is located along US 93 in Clark and Lincoln Counties covering approximately 34 miles of highway</a:t>
            </a:r>
          </a:p>
          <a:p>
            <a:pPr marL="285750" indent="-182880">
              <a:lnSpc>
                <a:spcPct val="90000"/>
              </a:lnSpc>
              <a:spcAft>
                <a:spcPts val="600"/>
              </a:spcAft>
              <a:buClr>
                <a:schemeClr val="accent1"/>
              </a:buClr>
              <a:buFont typeface="Arial" panose="020B0604020202020204" pitchFamily="34" charset="0"/>
              <a:buChar char="•"/>
            </a:pPr>
            <a:r>
              <a:rPr lang="en-US" sz="1600" dirty="0"/>
              <a:t>Modification of 61 culverts to create wildlife crossings and the installation of 68 total miles of desert tortoise exclusionary fencing on both sides of US 93</a:t>
            </a:r>
          </a:p>
          <a:p>
            <a:pPr marL="285750" indent="-182880">
              <a:lnSpc>
                <a:spcPct val="90000"/>
              </a:lnSpc>
              <a:spcAft>
                <a:spcPts val="600"/>
              </a:spcAft>
              <a:buClr>
                <a:schemeClr val="accent1"/>
              </a:buClr>
              <a:buFont typeface="Arial" panose="020B0604020202020204" pitchFamily="34" charset="0"/>
              <a:buChar char="•"/>
            </a:pPr>
            <a:r>
              <a:rPr lang="en-US" sz="1600" dirty="0"/>
              <a:t>Designated critical habitat and bisects the Coyote Springs Desert Wildlife Management Area (DWMA)</a:t>
            </a:r>
          </a:p>
        </p:txBody>
      </p:sp>
      <p:pic>
        <p:nvPicPr>
          <p:cNvPr id="9" name="Picture 8">
            <a:extLst>
              <a:ext uri="{FF2B5EF4-FFF2-40B4-BE49-F238E27FC236}">
                <a16:creationId xmlns:a16="http://schemas.microsoft.com/office/drawing/2014/main" id="{C2F8A10F-672D-BB92-432F-BE736BC72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647207" y="461381"/>
            <a:ext cx="3154680" cy="2538764"/>
          </a:xfrm>
          <a:prstGeom prst="rect">
            <a:avLst/>
          </a:prstGeom>
          <a:noFill/>
        </p:spPr>
      </p:pic>
    </p:spTree>
    <p:extLst>
      <p:ext uri="{BB962C8B-B14F-4D97-AF65-F5344CB8AC3E}">
        <p14:creationId xmlns:p14="http://schemas.microsoft.com/office/powerpoint/2010/main" val="3107308725"/>
      </p:ext>
    </p:extLst>
  </p:cSld>
  <p:clrMapOvr>
    <a:masterClrMapping/>
  </p:clrMapOvr>
</p:sld>
</file>

<file path=ppt/theme/theme1.xml><?xml version="1.0" encoding="utf-8"?>
<a:theme xmlns:a="http://schemas.openxmlformats.org/drawingml/2006/main" name="NDOT_darkBlue">
  <a:themeElements>
    <a:clrScheme name="NDOT Colors 1">
      <a:dk1>
        <a:srgbClr val="000000"/>
      </a:dk1>
      <a:lt1>
        <a:srgbClr val="FFFFFF"/>
      </a:lt1>
      <a:dk2>
        <a:srgbClr val="0E2841"/>
      </a:dk2>
      <a:lt2>
        <a:srgbClr val="E8E8E8"/>
      </a:lt2>
      <a:accent1>
        <a:srgbClr val="0054A3"/>
      </a:accent1>
      <a:accent2>
        <a:srgbClr val="010E78"/>
      </a:accent2>
      <a:accent3>
        <a:srgbClr val="009999"/>
      </a:accent3>
      <a:accent4>
        <a:srgbClr val="FF8C05"/>
      </a:accent4>
      <a:accent5>
        <a:srgbClr val="FF6036"/>
      </a:accent5>
      <a:accent6>
        <a:srgbClr val="24282A"/>
      </a:accent6>
      <a:hlink>
        <a:srgbClr val="FF602A"/>
      </a:hlink>
      <a:folHlink>
        <a:srgbClr val="010E78"/>
      </a:folHlink>
    </a:clrScheme>
    <a:fontScheme name="NDOT 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13-PowerPoint-Template--last-updated-7.6.23-" id="{B27E0549-D226-F24C-8F16-D9EBD3D39F59}" vid="{32C0CE55-1855-6C44-B518-8BCDD151D69C}"/>
    </a:ext>
  </a:extLst>
</a:theme>
</file>

<file path=ppt/theme/theme2.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612BDEB9F8A94496B8781B82062D4F" ma:contentTypeVersion="10" ma:contentTypeDescription="Create a new document." ma:contentTypeScope="" ma:versionID="aceef9579fcd64c4811dadce541950ff">
  <xsd:schema xmlns:xsd="http://www.w3.org/2001/XMLSchema" xmlns:xs="http://www.w3.org/2001/XMLSchema" xmlns:p="http://schemas.microsoft.com/office/2006/metadata/properties" xmlns:ns2="ac662498-4e2f-473c-bd67-59c2f584744e" xmlns:ns3="aabdfa09-1d2a-4444-9391-cd63bd88f633" targetNamespace="http://schemas.microsoft.com/office/2006/metadata/properties" ma:root="true" ma:fieldsID="110af3edacb4103b67f09e13726986e0" ns2:_="" ns3:_="">
    <xsd:import namespace="ac662498-4e2f-473c-bd67-59c2f584744e"/>
    <xsd:import namespace="aabdfa09-1d2a-4444-9391-cd63bd88f63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662498-4e2f-473c-bd67-59c2f58474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a0c7b5c-1dc1-4f68-be46-a2d9993638d3"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bdfa09-1d2a-4444-9391-cd63bd88f63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e2dce2d-f5e1-4bbc-b654-31b34b5b289e}" ma:internalName="TaxCatchAll" ma:showField="CatchAllData" ma:web="aabdfa09-1d2a-4444-9391-cd63bd88f6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662498-4e2f-473c-bd67-59c2f584744e">
      <Terms xmlns="http://schemas.microsoft.com/office/infopath/2007/PartnerControls"/>
    </lcf76f155ced4ddcb4097134ff3c332f>
    <TaxCatchAll xmlns="aabdfa09-1d2a-4444-9391-cd63bd88f633" xsi:nil="true"/>
  </documentManagement>
</p:properties>
</file>

<file path=customXml/itemProps1.xml><?xml version="1.0" encoding="utf-8"?>
<ds:datastoreItem xmlns:ds="http://schemas.openxmlformats.org/officeDocument/2006/customXml" ds:itemID="{3B92A0A5-6F73-4467-9DD4-F9D8537931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662498-4e2f-473c-bd67-59c2f584744e"/>
    <ds:schemaRef ds:uri="aabdfa09-1d2a-4444-9391-cd63bd88f6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8D3278-6ED1-4C0E-8795-B1057F41F396}">
  <ds:schemaRefs>
    <ds:schemaRef ds:uri="http://schemas.microsoft.com/sharepoint/v3/contenttype/forms"/>
  </ds:schemaRefs>
</ds:datastoreItem>
</file>

<file path=customXml/itemProps3.xml><?xml version="1.0" encoding="utf-8"?>
<ds:datastoreItem xmlns:ds="http://schemas.openxmlformats.org/officeDocument/2006/customXml" ds:itemID="{49FE8081-5A08-4CEC-98F7-B9DDB3604F60}">
  <ds:schemaRefs>
    <ds:schemaRef ds:uri="http://purl.org/dc/dcmitype/"/>
    <ds:schemaRef ds:uri="http://purl.org/dc/elements/1.1/"/>
    <ds:schemaRef ds:uri="http://schemas.microsoft.com/office/2006/metadata/properties"/>
    <ds:schemaRef ds:uri="http://purl.org/dc/terms/"/>
    <ds:schemaRef ds:uri="http://www.w3.org/XML/1998/namespace"/>
    <ds:schemaRef ds:uri="http://schemas.microsoft.com/office/2006/documentManagement/types"/>
    <ds:schemaRef ds:uri="ac662498-4e2f-473c-bd67-59c2f584744e"/>
    <ds:schemaRef ds:uri="http://schemas.microsoft.com/office/infopath/2007/PartnerControls"/>
    <ds:schemaRef ds:uri="http://schemas.openxmlformats.org/package/2006/metadata/core-properties"/>
    <ds:schemaRef ds:uri="aabdfa09-1d2a-4444-9391-cd63bd88f633"/>
  </ds:schemaRefs>
</ds:datastoreItem>
</file>

<file path=docProps/app.xml><?xml version="1.0" encoding="utf-8"?>
<Properties xmlns="http://schemas.openxmlformats.org/officeDocument/2006/extended-properties" xmlns:vt="http://schemas.openxmlformats.org/officeDocument/2006/docPropsVTypes">
  <Template/>
  <TotalTime>14498</TotalTime>
  <Words>2046</Words>
  <Application>Microsoft Office PowerPoint</Application>
  <PresentationFormat>Widescreen</PresentationFormat>
  <Paragraphs>152</Paragraphs>
  <Slides>18</Slides>
  <Notes>17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Aptos</vt:lpstr>
      <vt:lpstr>Arial</vt:lpstr>
      <vt:lpstr>Arial Narrow</vt:lpstr>
      <vt:lpstr>Calibri</vt:lpstr>
      <vt:lpstr>Roboto</vt:lpstr>
      <vt:lpstr>Segoe UI</vt:lpstr>
      <vt:lpstr>Wingdings</vt:lpstr>
      <vt:lpstr>NDOT_darkBlue</vt:lpstr>
      <vt:lpstr>Custom</vt:lpstr>
      <vt:lpstr>Custom Design</vt:lpstr>
      <vt:lpstr>2025 Nevada Transportation Conference  Nevada’s Wildlife Crossings  Presenter: Jozo Vujeva Co-author: Glen Church  </vt:lpstr>
      <vt:lpstr>Wildlife Crossings</vt:lpstr>
      <vt:lpstr>Wildlife Crossings</vt:lpstr>
      <vt:lpstr>US 50 Dayton and USA Parkway</vt:lpstr>
      <vt:lpstr>Northern Nevada Crossings on I-80 and US-93</vt:lpstr>
      <vt:lpstr>Southern Nevada Wildlife Crossings-Boulder City Bypass I-11 </vt:lpstr>
      <vt:lpstr>Southern Nevada Overpass/Land Bridge &amp; Underpasses</vt:lpstr>
      <vt:lpstr>Southern Nevada RCB &amp; CMP Culverts</vt:lpstr>
      <vt:lpstr>Coyote Springs Wildlife Crossings Project</vt:lpstr>
      <vt:lpstr>US 93 and Coyote Springs DWMA</vt:lpstr>
      <vt:lpstr>Why is it essential to the desert tortoise?</vt:lpstr>
      <vt:lpstr>The Challenges</vt:lpstr>
      <vt:lpstr>It can be done</vt:lpstr>
      <vt:lpstr>“If you build it, they will come”</vt:lpstr>
      <vt:lpstr>Wildlife Crossings not only reestablish connectivity between populations</vt:lpstr>
      <vt:lpstr>Pollinators in Nevada</vt:lpstr>
      <vt:lpstr>Investment In Wildlife Crossings Means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(Creating Content)</dc:title>
  <dc:creator>McInerney, Ryan</dc:creator>
  <cp:lastModifiedBy>Church, Glen</cp:lastModifiedBy>
  <cp:revision>87</cp:revision>
  <dcterms:created xsi:type="dcterms:W3CDTF">2022-04-28T19:17:12Z</dcterms:created>
  <dcterms:modified xsi:type="dcterms:W3CDTF">2025-05-01T15:42:20Z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0x010100E4612BDEB9F8A94496B8781B82062D4F</vt:lpwstr>
  </property>
  <property fmtid="{D5CDD505-2E9C-101B-9397-08002B2CF9AE}" pid="3" name="Order">
    <vt:r8>100</vt:r8>
  </property>
  <property fmtid="{D5CDD505-2E9C-101B-9397-08002B2CF9AE}" pid="4" name="MediaServiceImageTags">
    <vt:lpwstr/>
  </property>
</Properties>
</file>